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548" r:id="rId2"/>
    <p:sldId id="543" r:id="rId3"/>
    <p:sldId id="544" r:id="rId4"/>
    <p:sldId id="545" r:id="rId5"/>
    <p:sldId id="554" r:id="rId6"/>
    <p:sldId id="557" r:id="rId7"/>
    <p:sldId id="552" r:id="rId8"/>
    <p:sldId id="549" r:id="rId9"/>
    <p:sldId id="550" r:id="rId10"/>
    <p:sldId id="551" r:id="rId11"/>
    <p:sldId id="553" r:id="rId12"/>
    <p:sldId id="285" r:id="rId13"/>
    <p:sldId id="555" r:id="rId14"/>
    <p:sldId id="542" r:id="rId15"/>
    <p:sldId id="558" r:id="rId16"/>
    <p:sldId id="540" r:id="rId17"/>
    <p:sldId id="266" r:id="rId18"/>
    <p:sldId id="262" r:id="rId19"/>
    <p:sldId id="264" r:id="rId20"/>
    <p:sldId id="275" r:id="rId21"/>
    <p:sldId id="263" r:id="rId22"/>
    <p:sldId id="265" r:id="rId23"/>
    <p:sldId id="267" r:id="rId24"/>
    <p:sldId id="276" r:id="rId25"/>
    <p:sldId id="269" r:id="rId26"/>
    <p:sldId id="270" r:id="rId27"/>
    <p:sldId id="272" r:id="rId28"/>
    <p:sldId id="273" r:id="rId29"/>
    <p:sldId id="277" r:id="rId30"/>
    <p:sldId id="271" r:id="rId31"/>
    <p:sldId id="278" r:id="rId32"/>
    <p:sldId id="274" r:id="rId33"/>
    <p:sldId id="279" r:id="rId34"/>
    <p:sldId id="280" r:id="rId35"/>
    <p:sldId id="533" r:id="rId36"/>
    <p:sldId id="537" r:id="rId37"/>
    <p:sldId id="539" r:id="rId38"/>
    <p:sldId id="535" r:id="rId39"/>
    <p:sldId id="534" r:id="rId40"/>
    <p:sldId id="281" r:id="rId41"/>
    <p:sldId id="536" r:id="rId42"/>
    <p:sldId id="282" r:id="rId43"/>
    <p:sldId id="283" r:id="rId44"/>
    <p:sldId id="284" r:id="rId45"/>
  </p:sldIdLst>
  <p:sldSz cx="14039850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D72"/>
    <a:srgbClr val="FFFFFF"/>
    <a:srgbClr val="D97C7C"/>
    <a:srgbClr val="E1207D"/>
    <a:srgbClr val="D17B89"/>
    <a:srgbClr val="F9E5E2"/>
    <a:srgbClr val="F7E5E6"/>
    <a:srgbClr val="C37A99"/>
    <a:srgbClr val="B179A6"/>
    <a:srgbClr val="C47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6EB1F-F4C1-4911-BA30-49A66C946F7C}" v="23" dt="2024-03-13T15:13:33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>
        <p:scale>
          <a:sx n="75" d="100"/>
          <a:sy n="75" d="100"/>
        </p:scale>
        <p:origin x="1638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ak, Kah Yen" userId="1e08da27-b382-4f87-a865-23fc22ff1b78" providerId="ADAL" clId="{77876174-D2A8-4C39-8B8C-E6FC8F17FC2E}"/>
    <pc:docChg chg="undo custSel addSld delSld modSld sldOrd modMainMaster">
      <pc:chgData name="Yeak, Kah Yen" userId="1e08da27-b382-4f87-a865-23fc22ff1b78" providerId="ADAL" clId="{77876174-D2A8-4C39-8B8C-E6FC8F17FC2E}" dt="2023-09-29T11:26:01.456" v="386" actId="21"/>
      <pc:docMkLst>
        <pc:docMk/>
      </pc:docMkLst>
      <pc:sldChg chg="addSp delSp modSp del mod ord setBg">
        <pc:chgData name="Yeak, Kah Yen" userId="1e08da27-b382-4f87-a865-23fc22ff1b78" providerId="ADAL" clId="{77876174-D2A8-4C39-8B8C-E6FC8F17FC2E}" dt="2023-09-28T15:01:57.891" v="213" actId="47"/>
        <pc:sldMkLst>
          <pc:docMk/>
          <pc:sldMk cId="3448118511" sldId="261"/>
        </pc:sldMkLst>
        <pc:spChg chg="del mod">
          <ac:chgData name="Yeak, Kah Yen" userId="1e08da27-b382-4f87-a865-23fc22ff1b78" providerId="ADAL" clId="{77876174-D2A8-4C39-8B8C-E6FC8F17FC2E}" dt="2023-09-28T14:55:38.111" v="143" actId="478"/>
          <ac:spMkLst>
            <pc:docMk/>
            <pc:sldMk cId="3448118511" sldId="261"/>
            <ac:spMk id="2" creationId="{B44BFCDB-880B-E6A4-1959-EB786F0DE075}"/>
          </ac:spMkLst>
        </pc:spChg>
        <pc:spChg chg="add del mod">
          <ac:chgData name="Yeak, Kah Yen" userId="1e08da27-b382-4f87-a865-23fc22ff1b78" providerId="ADAL" clId="{77876174-D2A8-4C39-8B8C-E6FC8F17FC2E}" dt="2023-09-28T14:55:45.704" v="145" actId="478"/>
          <ac:spMkLst>
            <pc:docMk/>
            <pc:sldMk cId="3448118511" sldId="261"/>
            <ac:spMk id="8" creationId="{7E47231B-2E07-FEB3-552A-78D7DB67D82E}"/>
          </ac:spMkLst>
        </pc:spChg>
        <pc:grpChg chg="del">
          <ac:chgData name="Yeak, Kah Yen" userId="1e08da27-b382-4f87-a865-23fc22ff1b78" providerId="ADAL" clId="{77876174-D2A8-4C39-8B8C-E6FC8F17FC2E}" dt="2023-09-28T14:56:40.497" v="152" actId="478"/>
          <ac:grpSpMkLst>
            <pc:docMk/>
            <pc:sldMk cId="3448118511" sldId="261"/>
            <ac:grpSpMk id="63" creationId="{089CB79E-CBF7-C1DB-2EE7-35DC8165F6C2}"/>
          </ac:grpSpMkLst>
        </pc:grpChg>
        <pc:picChg chg="add del">
          <ac:chgData name="Yeak, Kah Yen" userId="1e08da27-b382-4f87-a865-23fc22ff1b78" providerId="ADAL" clId="{77876174-D2A8-4C39-8B8C-E6FC8F17FC2E}" dt="2023-09-28T14:56:35.854" v="150" actId="478"/>
          <ac:picMkLst>
            <pc:docMk/>
            <pc:sldMk cId="3448118511" sldId="261"/>
            <ac:picMk id="12" creationId="{9866ADD9-DB21-E1B4-4513-3C98890E6632}"/>
          </ac:picMkLst>
        </pc:picChg>
        <pc:picChg chg="add del mod modCrop">
          <ac:chgData name="Yeak, Kah Yen" userId="1e08da27-b382-4f87-a865-23fc22ff1b78" providerId="ADAL" clId="{77876174-D2A8-4C39-8B8C-E6FC8F17FC2E}" dt="2023-09-28T14:57:16.524" v="158" actId="21"/>
          <ac:picMkLst>
            <pc:docMk/>
            <pc:sldMk cId="3448118511" sldId="261"/>
            <ac:picMk id="16" creationId="{872AC6DF-D6F7-E69E-BD07-431E01B4C8C3}"/>
          </ac:picMkLst>
        </pc:picChg>
        <pc:picChg chg="del">
          <ac:chgData name="Yeak, Kah Yen" userId="1e08da27-b382-4f87-a865-23fc22ff1b78" providerId="ADAL" clId="{77876174-D2A8-4C39-8B8C-E6FC8F17FC2E}" dt="2023-09-28T14:55:44.272" v="144" actId="478"/>
          <ac:picMkLst>
            <pc:docMk/>
            <pc:sldMk cId="3448118511" sldId="261"/>
            <ac:picMk id="31" creationId="{3D80B838-4AFA-7A3E-3E3C-6D5F67E4B526}"/>
          </ac:picMkLst>
        </pc:picChg>
        <pc:picChg chg="del">
          <ac:chgData name="Yeak, Kah Yen" userId="1e08da27-b382-4f87-a865-23fc22ff1b78" providerId="ADAL" clId="{77876174-D2A8-4C39-8B8C-E6FC8F17FC2E}" dt="2023-09-28T14:56:38.587" v="151" actId="478"/>
          <ac:picMkLst>
            <pc:docMk/>
            <pc:sldMk cId="3448118511" sldId="261"/>
            <ac:picMk id="66" creationId="{F12AA0C0-E36E-FA17-6255-7D54D82E2E4D}"/>
          </ac:picMkLst>
        </pc:picChg>
        <pc:picChg chg="del">
          <ac:chgData name="Yeak, Kah Yen" userId="1e08da27-b382-4f87-a865-23fc22ff1b78" providerId="ADAL" clId="{77876174-D2A8-4C39-8B8C-E6FC8F17FC2E}" dt="2023-09-28T14:55:35.613" v="140" actId="478"/>
          <ac:picMkLst>
            <pc:docMk/>
            <pc:sldMk cId="3448118511" sldId="261"/>
            <ac:picMk id="85" creationId="{B4A83252-6704-9F8A-75F7-D3D4DA15FDB4}"/>
          </ac:picMkLst>
        </pc:picChg>
        <pc:picChg chg="del">
          <ac:chgData name="Yeak, Kah Yen" userId="1e08da27-b382-4f87-a865-23fc22ff1b78" providerId="ADAL" clId="{77876174-D2A8-4C39-8B8C-E6FC8F17FC2E}" dt="2023-09-28T14:55:36.210" v="141" actId="478"/>
          <ac:picMkLst>
            <pc:docMk/>
            <pc:sldMk cId="3448118511" sldId="261"/>
            <ac:picMk id="1030" creationId="{B45A814D-C5A1-4699-1BF3-D70A1DC9A44B}"/>
          </ac:picMkLst>
        </pc:picChg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727116732" sldId="265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373148565" sldId="269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538635898" sldId="270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3174395370" sldId="272"/>
        </pc:sldMkLst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603860159" sldId="537"/>
        </pc:sldMkLst>
      </pc:sldChg>
      <pc:sldChg chg="addSp delSp mod">
        <pc:chgData name="Yeak, Kah Yen" userId="1e08da27-b382-4f87-a865-23fc22ff1b78" providerId="ADAL" clId="{77876174-D2A8-4C39-8B8C-E6FC8F17FC2E}" dt="2023-09-28T14:24:14.799" v="6" actId="21"/>
        <pc:sldMkLst>
          <pc:docMk/>
          <pc:sldMk cId="3701539180" sldId="542"/>
        </pc:sldMkLst>
        <pc:picChg chg="add del">
          <ac:chgData name="Yeak, Kah Yen" userId="1e08da27-b382-4f87-a865-23fc22ff1b78" providerId="ADAL" clId="{77876174-D2A8-4C39-8B8C-E6FC8F17FC2E}" dt="2023-09-28T14:24:14.799" v="6" actId="21"/>
          <ac:picMkLst>
            <pc:docMk/>
            <pc:sldMk cId="3701539180" sldId="542"/>
            <ac:picMk id="3" creationId="{F1AD29E9-F7D1-5931-93BA-7471E9A44344}"/>
          </ac:picMkLst>
        </pc:picChg>
      </pc:sldChg>
      <pc:sldChg chg="setBg">
        <pc:chgData name="Yeak, Kah Yen" userId="1e08da27-b382-4f87-a865-23fc22ff1b78" providerId="ADAL" clId="{77876174-D2A8-4C39-8B8C-E6FC8F17FC2E}" dt="2023-09-28T15:41:28.491" v="342"/>
        <pc:sldMkLst>
          <pc:docMk/>
          <pc:sldMk cId="1726486717" sldId="543"/>
        </pc:sldMkLst>
      </pc:sldChg>
      <pc:sldChg chg="addSp delSp modSp mod setBg">
        <pc:chgData name="Yeak, Kah Yen" userId="1e08da27-b382-4f87-a865-23fc22ff1b78" providerId="ADAL" clId="{77876174-D2A8-4C39-8B8C-E6FC8F17FC2E}" dt="2023-09-28T15:45:14.966" v="363" actId="21"/>
        <pc:sldMkLst>
          <pc:docMk/>
          <pc:sldMk cId="2364599823" sldId="544"/>
        </pc:sldMkLst>
        <pc:spChg chg="add del">
          <ac:chgData name="Yeak, Kah Yen" userId="1e08da27-b382-4f87-a865-23fc22ff1b78" providerId="ADAL" clId="{77876174-D2A8-4C39-8B8C-E6FC8F17FC2E}" dt="2023-09-28T14:24:03.605" v="2" actId="26606"/>
          <ac:spMkLst>
            <pc:docMk/>
            <pc:sldMk cId="2364599823" sldId="544"/>
            <ac:spMk id="8" creationId="{EE5F705A-5E81-4B3A-8EF4-911982DB313C}"/>
          </ac:spMkLst>
        </pc:spChg>
        <pc:spChg chg="add del">
          <ac:chgData name="Yeak, Kah Yen" userId="1e08da27-b382-4f87-a865-23fc22ff1b78" providerId="ADAL" clId="{77876174-D2A8-4C39-8B8C-E6FC8F17FC2E}" dt="2023-09-28T14:24:03.605" v="2" actId="26606"/>
          <ac:spMkLst>
            <pc:docMk/>
            <pc:sldMk cId="2364599823" sldId="544"/>
            <ac:spMk id="10" creationId="{AD8F92D9-1751-4ABF-9CB7-D198C9A05A46}"/>
          </ac:spMkLst>
        </pc:spChg>
        <pc:spChg chg="add del">
          <ac:chgData name="Yeak, Kah Yen" userId="1e08da27-b382-4f87-a865-23fc22ff1b78" providerId="ADAL" clId="{77876174-D2A8-4C39-8B8C-E6FC8F17FC2E}" dt="2023-09-28T14:24:03.605" v="2" actId="26606"/>
          <ac:spMkLst>
            <pc:docMk/>
            <pc:sldMk cId="2364599823" sldId="544"/>
            <ac:spMk id="12" creationId="{6D6B998F-CA62-4EE6-B7E7-046377D4F7EF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20" creationId="{EE5F705A-5E81-4B3A-8EF4-911982DB313C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22" creationId="{E9C2289B-5F5E-43E9-9416-51AC3AF54640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0" creationId="{854ECEBE-9353-406C-9313-02A517A310EF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2" creationId="{71A74C97-ECC4-4C3A-988A-A72C1F8BBAC8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4" creationId="{5FB5F3BA-58DF-40DA-AE44-974A00E0619C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39" creationId="{DE1994AC-22D1-4B48-9EDA-BE373E704567}"/>
          </ac:spMkLst>
        </pc:spChg>
        <pc:spChg chg="add del">
          <ac:chgData name="Yeak, Kah Yen" userId="1e08da27-b382-4f87-a865-23fc22ff1b78" providerId="ADAL" clId="{77876174-D2A8-4C39-8B8C-E6FC8F17FC2E}" dt="2023-09-28T14:25:32.970" v="12" actId="26606"/>
          <ac:spMkLst>
            <pc:docMk/>
            <pc:sldMk cId="2364599823" sldId="544"/>
            <ac:spMk id="41" creationId="{86806086-A782-4311-A63B-1A68574D8067}"/>
          </ac:spMkLst>
        </pc:spChg>
        <pc:picChg chg="del mod ord">
          <ac:chgData name="Yeak, Kah Yen" userId="1e08da27-b382-4f87-a865-23fc22ff1b78" providerId="ADAL" clId="{77876174-D2A8-4C39-8B8C-E6FC8F17FC2E}" dt="2023-09-28T14:24:08.652" v="3" actId="478"/>
          <ac:picMkLst>
            <pc:docMk/>
            <pc:sldMk cId="2364599823" sldId="544"/>
            <ac:picMk id="7" creationId="{3E3E076E-19A8-857F-B69A-C6959D7E6C49}"/>
          </ac:picMkLst>
        </pc:picChg>
        <pc:picChg chg="del mod">
          <ac:chgData name="Yeak, Kah Yen" userId="1e08da27-b382-4f87-a865-23fc22ff1b78" providerId="ADAL" clId="{77876174-D2A8-4C39-8B8C-E6FC8F17FC2E}" dt="2023-09-28T14:24:10.170" v="4" actId="478"/>
          <ac:picMkLst>
            <pc:docMk/>
            <pc:sldMk cId="2364599823" sldId="544"/>
            <ac:picMk id="16" creationId="{7E08A5D6-CC42-CF11-0B29-A58ECE080E32}"/>
          </ac:picMkLst>
        </pc:picChg>
        <pc:picChg chg="add del mod ord">
          <ac:chgData name="Yeak, Kah Yen" userId="1e08da27-b382-4f87-a865-23fc22ff1b78" providerId="ADAL" clId="{77876174-D2A8-4C39-8B8C-E6FC8F17FC2E}" dt="2023-09-28T15:45:14.966" v="363" actId="21"/>
          <ac:picMkLst>
            <pc:docMk/>
            <pc:sldMk cId="2364599823" sldId="544"/>
            <ac:picMk id="24" creationId="{DF7F9BF5-841F-7BD1-FF84-AC5E7D3F39C1}"/>
          </ac:picMkLst>
        </pc:picChg>
        <pc:picChg chg="add mod">
          <ac:chgData name="Yeak, Kah Yen" userId="1e08da27-b382-4f87-a865-23fc22ff1b78" providerId="ADAL" clId="{77876174-D2A8-4C39-8B8C-E6FC8F17FC2E}" dt="2023-09-28T14:25:51.551" v="14" actId="1076"/>
          <ac:picMkLst>
            <pc:docMk/>
            <pc:sldMk cId="2364599823" sldId="544"/>
            <ac:picMk id="28" creationId="{F207DD61-6119-9E4C-CA5B-A7EF533455C9}"/>
          </ac:picMkLst>
        </pc:picChg>
        <pc:cxnChg chg="add del">
          <ac:chgData name="Yeak, Kah Yen" userId="1e08da27-b382-4f87-a865-23fc22ff1b78" providerId="ADAL" clId="{77876174-D2A8-4C39-8B8C-E6FC8F17FC2E}" dt="2023-09-28T14:24:03.570" v="1" actId="26606"/>
          <ac:cxnSpMkLst>
            <pc:docMk/>
            <pc:sldMk cId="2364599823" sldId="544"/>
            <ac:cxnSpMk id="18" creationId="{4D56677B-C0B7-4DAC-ACAD-8054FF1B599A}"/>
          </ac:cxnSpMkLst>
        </pc:cxnChg>
      </pc:sldChg>
      <pc:sldChg chg="addSp delSp modSp add mod setBg">
        <pc:chgData name="Yeak, Kah Yen" userId="1e08da27-b382-4f87-a865-23fc22ff1b78" providerId="ADAL" clId="{77876174-D2A8-4C39-8B8C-E6FC8F17FC2E}" dt="2023-09-28T15:45:23.305" v="368" actId="1076"/>
        <pc:sldMkLst>
          <pc:docMk/>
          <pc:sldMk cId="1398243481" sldId="545"/>
        </pc:sldMkLst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9" creationId="{78544A5A-61EB-6686-CE3D-164DD4499DA6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0" creationId="{C497E1C6-405E-8001-4FB7-A247C398981D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1" creationId="{FC5A4C8C-0226-CB4B-5762-1F0577F80C55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2" creationId="{AAB2673A-53A4-64B3-49CC-B4F76ABAC105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3" creationId="{CB2E17D6-7DD8-3AE4-BEDE-E706EA68E548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4" creationId="{EFA7959C-3AB4-A95D-E4D9-1588E1557D7C}"/>
          </ac:spMkLst>
        </pc:spChg>
        <pc:spChg chg="mod">
          <ac:chgData name="Yeak, Kah Yen" userId="1e08da27-b382-4f87-a865-23fc22ff1b78" providerId="ADAL" clId="{77876174-D2A8-4C39-8B8C-E6FC8F17FC2E}" dt="2023-09-28T14:28:56.868" v="29" actId="207"/>
          <ac:spMkLst>
            <pc:docMk/>
            <pc:sldMk cId="1398243481" sldId="545"/>
            <ac:spMk id="15" creationId="{DFDC184A-3E7E-8BB0-7F71-4EB940ED472B}"/>
          </ac:spMkLst>
        </pc:spChg>
        <pc:spChg chg="del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20" creationId="{EE5F705A-5E81-4B3A-8EF4-911982DB313C}"/>
          </ac:spMkLst>
        </pc:spChg>
        <pc:spChg chg="del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22" creationId="{E9C2289B-5F5E-43E9-9416-51AC3AF54640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5" creationId="{11BAB935-1ACF-E833-C0A4-C352D8A5B1F2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6" creationId="{943F4360-D28F-D739-FA26-ADE10E93A209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7" creationId="{C4C0482D-7615-F2F4-DFDF-BD951A77153B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29" creationId="{A0C7F7A3-5D0A-8E4D-8017-119505B04B1D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30" creationId="{09FB03BB-694E-7183-3F94-EA362A798A4A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31" creationId="{53323672-229E-685D-5F06-134F99FD1479}"/>
          </ac:spMkLst>
        </pc:spChg>
        <pc:spChg chg="mod">
          <ac:chgData name="Yeak, Kah Yen" userId="1e08da27-b382-4f87-a865-23fc22ff1b78" providerId="ADAL" clId="{77876174-D2A8-4C39-8B8C-E6FC8F17FC2E}" dt="2023-09-28T15:45:05.994" v="361" actId="207"/>
          <ac:spMkLst>
            <pc:docMk/>
            <pc:sldMk cId="1398243481" sldId="545"/>
            <ac:spMk id="32" creationId="{45DF364E-FA0E-7D33-DA94-7EB08DA48EC9}"/>
          </ac:spMkLst>
        </pc:spChg>
        <pc:spChg chg="add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33" creationId="{EE5F705A-5E81-4B3A-8EF4-911982DB313C}"/>
          </ac:spMkLst>
        </pc:spChg>
        <pc:spChg chg="add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35" creationId="{AD8F92D9-1751-4ABF-9CB7-D198C9A05A46}"/>
          </ac:spMkLst>
        </pc:spChg>
        <pc:spChg chg="add">
          <ac:chgData name="Yeak, Kah Yen" userId="1e08da27-b382-4f87-a865-23fc22ff1b78" providerId="ADAL" clId="{77876174-D2A8-4C39-8B8C-E6FC8F17FC2E}" dt="2023-09-28T14:28:04.025" v="19" actId="26606"/>
          <ac:spMkLst>
            <pc:docMk/>
            <pc:sldMk cId="1398243481" sldId="545"/>
            <ac:spMk id="37" creationId="{6D6B998F-CA62-4EE6-B7E7-046377D4F7EF}"/>
          </ac:spMkLst>
        </pc:spChg>
        <pc:grpChg chg="add del mod">
          <ac:chgData name="Yeak, Kah Yen" userId="1e08da27-b382-4f87-a865-23fc22ff1b78" providerId="ADAL" clId="{77876174-D2A8-4C39-8B8C-E6FC8F17FC2E}" dt="2023-09-28T14:29:01.311" v="31" actId="21"/>
          <ac:grpSpMkLst>
            <pc:docMk/>
            <pc:sldMk cId="1398243481" sldId="545"/>
            <ac:grpSpMk id="4" creationId="{7029593E-DA5C-C85F-72A0-5BB65D52E0EA}"/>
          </ac:grpSpMkLst>
        </pc:grpChg>
        <pc:grpChg chg="mod">
          <ac:chgData name="Yeak, Kah Yen" userId="1e08da27-b382-4f87-a865-23fc22ff1b78" providerId="ADAL" clId="{77876174-D2A8-4C39-8B8C-E6FC8F17FC2E}" dt="2023-09-28T14:28:56.868" v="29" actId="207"/>
          <ac:grpSpMkLst>
            <pc:docMk/>
            <pc:sldMk cId="1398243481" sldId="545"/>
            <ac:grpSpMk id="6" creationId="{2BC95503-7150-C13B-FCEA-226985F52401}"/>
          </ac:grpSpMkLst>
        </pc:grpChg>
        <pc:grpChg chg="add mod">
          <ac:chgData name="Yeak, Kah Yen" userId="1e08da27-b382-4f87-a865-23fc22ff1b78" providerId="ADAL" clId="{77876174-D2A8-4C39-8B8C-E6FC8F17FC2E}" dt="2023-09-28T15:45:05.994" v="361" actId="207"/>
          <ac:grpSpMkLst>
            <pc:docMk/>
            <pc:sldMk cId="1398243481" sldId="545"/>
            <ac:grpSpMk id="17" creationId="{731213DC-A87E-D745-E0BA-1EB93D5AE022}"/>
          </ac:grpSpMkLst>
        </pc:grpChg>
        <pc:grpChg chg="mod">
          <ac:chgData name="Yeak, Kah Yen" userId="1e08da27-b382-4f87-a865-23fc22ff1b78" providerId="ADAL" clId="{77876174-D2A8-4C39-8B8C-E6FC8F17FC2E}" dt="2023-09-28T15:45:05.994" v="361" actId="207"/>
          <ac:grpSpMkLst>
            <pc:docMk/>
            <pc:sldMk cId="1398243481" sldId="545"/>
            <ac:grpSpMk id="19" creationId="{1615EEA8-A8AD-9700-F6CA-27C9EDAB9A5B}"/>
          </ac:grpSpMkLst>
        </pc:grpChg>
        <pc:picChg chg="add del mod">
          <ac:chgData name="Yeak, Kah Yen" userId="1e08da27-b382-4f87-a865-23fc22ff1b78" providerId="ADAL" clId="{77876174-D2A8-4C39-8B8C-E6FC8F17FC2E}" dt="2023-09-28T15:42:08.301" v="346" actId="478"/>
          <ac:picMkLst>
            <pc:docMk/>
            <pc:sldMk cId="1398243481" sldId="545"/>
            <ac:picMk id="2" creationId="{D1BAD3B1-A1BD-B04A-2D72-F0784A02E3B3}"/>
          </ac:picMkLst>
        </pc:picChg>
        <pc:picChg chg="add mod">
          <ac:chgData name="Yeak, Kah Yen" userId="1e08da27-b382-4f87-a865-23fc22ff1b78" providerId="ADAL" clId="{77876174-D2A8-4C39-8B8C-E6FC8F17FC2E}" dt="2023-09-28T15:44:02.649" v="354" actId="1076"/>
          <ac:picMkLst>
            <pc:docMk/>
            <pc:sldMk cId="1398243481" sldId="545"/>
            <ac:picMk id="3" creationId="{D40AB633-E3C7-DF3C-5B8A-2A6540187A1A}"/>
          </ac:picMkLst>
        </pc:picChg>
        <pc:picChg chg="mod">
          <ac:chgData name="Yeak, Kah Yen" userId="1e08da27-b382-4f87-a865-23fc22ff1b78" providerId="ADAL" clId="{77876174-D2A8-4C39-8B8C-E6FC8F17FC2E}" dt="2023-09-28T14:28:56.868" v="29" actId="207"/>
          <ac:picMkLst>
            <pc:docMk/>
            <pc:sldMk cId="1398243481" sldId="545"/>
            <ac:picMk id="5" creationId="{6998F95C-446D-9C2C-A859-236DC9AB5901}"/>
          </ac:picMkLst>
        </pc:picChg>
        <pc:picChg chg="mod">
          <ac:chgData name="Yeak, Kah Yen" userId="1e08da27-b382-4f87-a865-23fc22ff1b78" providerId="ADAL" clId="{77876174-D2A8-4C39-8B8C-E6FC8F17FC2E}" dt="2023-09-28T14:28:56.868" v="29" actId="207"/>
          <ac:picMkLst>
            <pc:docMk/>
            <pc:sldMk cId="1398243481" sldId="545"/>
            <ac:picMk id="7" creationId="{63286E40-3271-C739-381B-9E453F16224F}"/>
          </ac:picMkLst>
        </pc:picChg>
        <pc:picChg chg="mod">
          <ac:chgData name="Yeak, Kah Yen" userId="1e08da27-b382-4f87-a865-23fc22ff1b78" providerId="ADAL" clId="{77876174-D2A8-4C39-8B8C-E6FC8F17FC2E}" dt="2023-09-28T14:28:56.868" v="29" actId="207"/>
          <ac:picMkLst>
            <pc:docMk/>
            <pc:sldMk cId="1398243481" sldId="545"/>
            <ac:picMk id="8" creationId="{71066E1D-B1CD-7C4F-D7EF-9CF78087CBBB}"/>
          </ac:picMkLst>
        </pc:picChg>
        <pc:picChg chg="add del mod">
          <ac:chgData name="Yeak, Kah Yen" userId="1e08da27-b382-4f87-a865-23fc22ff1b78" providerId="ADAL" clId="{77876174-D2A8-4C39-8B8C-E6FC8F17FC2E}" dt="2023-09-28T15:41:48.731" v="343" actId="478"/>
          <ac:picMkLst>
            <pc:docMk/>
            <pc:sldMk cId="1398243481" sldId="545"/>
            <ac:picMk id="16" creationId="{68AB2252-FDE7-59AE-DA7B-EA2519200DC7}"/>
          </ac:picMkLst>
        </pc:picChg>
        <pc:picChg chg="mod">
          <ac:chgData name="Yeak, Kah Yen" userId="1e08da27-b382-4f87-a865-23fc22ff1b78" providerId="ADAL" clId="{77876174-D2A8-4C39-8B8C-E6FC8F17FC2E}" dt="2023-09-28T15:45:05.994" v="361" actId="207"/>
          <ac:picMkLst>
            <pc:docMk/>
            <pc:sldMk cId="1398243481" sldId="545"/>
            <ac:picMk id="18" creationId="{F17286AF-79EE-42F6-1BFC-9DCDE94A2E90}"/>
          </ac:picMkLst>
        </pc:picChg>
        <pc:picChg chg="mod">
          <ac:chgData name="Yeak, Kah Yen" userId="1e08da27-b382-4f87-a865-23fc22ff1b78" providerId="ADAL" clId="{77876174-D2A8-4C39-8B8C-E6FC8F17FC2E}" dt="2023-09-28T15:45:05.994" v="361" actId="207"/>
          <ac:picMkLst>
            <pc:docMk/>
            <pc:sldMk cId="1398243481" sldId="545"/>
            <ac:picMk id="21" creationId="{A5277913-35C1-5459-079A-C745F9B75FEF}"/>
          </ac:picMkLst>
        </pc:picChg>
        <pc:picChg chg="mod">
          <ac:chgData name="Yeak, Kah Yen" userId="1e08da27-b382-4f87-a865-23fc22ff1b78" providerId="ADAL" clId="{77876174-D2A8-4C39-8B8C-E6FC8F17FC2E}" dt="2023-09-28T15:45:05.994" v="361" actId="207"/>
          <ac:picMkLst>
            <pc:docMk/>
            <pc:sldMk cId="1398243481" sldId="545"/>
            <ac:picMk id="23" creationId="{38838EEF-FC09-404E-06E5-C30F5C3BE158}"/>
          </ac:picMkLst>
        </pc:picChg>
        <pc:picChg chg="del mod ord">
          <ac:chgData name="Yeak, Kah Yen" userId="1e08da27-b382-4f87-a865-23fc22ff1b78" providerId="ADAL" clId="{77876174-D2A8-4C39-8B8C-E6FC8F17FC2E}" dt="2023-09-28T14:28:06.173" v="20" actId="478"/>
          <ac:picMkLst>
            <pc:docMk/>
            <pc:sldMk cId="1398243481" sldId="545"/>
            <ac:picMk id="24" creationId="{DF7F9BF5-841F-7BD1-FF84-AC5E7D3F39C1}"/>
          </ac:picMkLst>
        </pc:picChg>
        <pc:picChg chg="del mod">
          <ac:chgData name="Yeak, Kah Yen" userId="1e08da27-b382-4f87-a865-23fc22ff1b78" providerId="ADAL" clId="{77876174-D2A8-4C39-8B8C-E6FC8F17FC2E}" dt="2023-09-28T14:28:07.014" v="21" actId="478"/>
          <ac:picMkLst>
            <pc:docMk/>
            <pc:sldMk cId="1398243481" sldId="545"/>
            <ac:picMk id="28" creationId="{F207DD61-6119-9E4C-CA5B-A7EF533455C9}"/>
          </ac:picMkLst>
        </pc:picChg>
        <pc:picChg chg="add del mod">
          <ac:chgData name="Yeak, Kah Yen" userId="1e08da27-b382-4f87-a865-23fc22ff1b78" providerId="ADAL" clId="{77876174-D2A8-4C39-8B8C-E6FC8F17FC2E}" dt="2023-09-28T15:45:17.820" v="364" actId="478"/>
          <ac:picMkLst>
            <pc:docMk/>
            <pc:sldMk cId="1398243481" sldId="545"/>
            <ac:picMk id="34" creationId="{5C2DA765-0241-2D29-732A-644F15B80839}"/>
          </ac:picMkLst>
        </pc:picChg>
        <pc:picChg chg="add mod">
          <ac:chgData name="Yeak, Kah Yen" userId="1e08da27-b382-4f87-a865-23fc22ff1b78" providerId="ADAL" clId="{77876174-D2A8-4C39-8B8C-E6FC8F17FC2E}" dt="2023-09-28T15:45:23.305" v="368" actId="1076"/>
          <ac:picMkLst>
            <pc:docMk/>
            <pc:sldMk cId="1398243481" sldId="545"/>
            <ac:picMk id="36" creationId="{43418334-D421-ADC3-52ED-CED5C23EC4B8}"/>
          </ac:picMkLst>
        </pc:picChg>
      </pc:sldChg>
      <pc:sldChg chg="addSp delSp modSp new del mod setBg">
        <pc:chgData name="Yeak, Kah Yen" userId="1e08da27-b382-4f87-a865-23fc22ff1b78" providerId="ADAL" clId="{77876174-D2A8-4C39-8B8C-E6FC8F17FC2E}" dt="2023-09-28T15:01:59.411" v="214" actId="47"/>
        <pc:sldMkLst>
          <pc:docMk/>
          <pc:sldMk cId="1140114368" sldId="546"/>
        </pc:sldMkLst>
        <pc:spChg chg="add">
          <ac:chgData name="Yeak, Kah Yen" userId="1e08da27-b382-4f87-a865-23fc22ff1b78" providerId="ADAL" clId="{77876174-D2A8-4C39-8B8C-E6FC8F17FC2E}" dt="2023-09-28T14:53:32.419" v="114" actId="26606"/>
          <ac:spMkLst>
            <pc:docMk/>
            <pc:sldMk cId="1140114368" sldId="546"/>
            <ac:spMk id="17" creationId="{2D2B266D-3625-4584-A5C3-7D3F672CFF30}"/>
          </ac:spMkLst>
        </pc:spChg>
        <pc:spChg chg="add">
          <ac:chgData name="Yeak, Kah Yen" userId="1e08da27-b382-4f87-a865-23fc22ff1b78" providerId="ADAL" clId="{77876174-D2A8-4C39-8B8C-E6FC8F17FC2E}" dt="2023-09-28T14:53:32.419" v="114" actId="26606"/>
          <ac:spMkLst>
            <pc:docMk/>
            <pc:sldMk cId="1140114368" sldId="546"/>
            <ac:spMk id="19" creationId="{A5D2A5D1-BA0D-47D3-B051-DA7743C46E28}"/>
          </ac:spMkLst>
        </pc:spChg>
        <pc:picChg chg="add del">
          <ac:chgData name="Yeak, Kah Yen" userId="1e08da27-b382-4f87-a865-23fc22ff1b78" providerId="ADAL" clId="{77876174-D2A8-4C39-8B8C-E6FC8F17FC2E}" dt="2023-09-28T14:41:36.261" v="41" actId="478"/>
          <ac:picMkLst>
            <pc:docMk/>
            <pc:sldMk cId="1140114368" sldId="546"/>
            <ac:picMk id="2" creationId="{48B65BB4-9A1E-C0A8-9223-9FFF8217014C}"/>
          </ac:picMkLst>
        </pc:picChg>
        <pc:picChg chg="add del mod">
          <ac:chgData name="Yeak, Kah Yen" userId="1e08da27-b382-4f87-a865-23fc22ff1b78" providerId="ADAL" clId="{77876174-D2A8-4C39-8B8C-E6FC8F17FC2E}" dt="2023-09-28T14:41:59.093" v="43" actId="478"/>
          <ac:picMkLst>
            <pc:docMk/>
            <pc:sldMk cId="1140114368" sldId="546"/>
            <ac:picMk id="3" creationId="{0F29F6A5-C99F-39FF-5D17-00C1999748D4}"/>
          </ac:picMkLst>
        </pc:picChg>
        <pc:picChg chg="add del mod ord">
          <ac:chgData name="Yeak, Kah Yen" userId="1e08da27-b382-4f87-a865-23fc22ff1b78" providerId="ADAL" clId="{77876174-D2A8-4C39-8B8C-E6FC8F17FC2E}" dt="2023-09-28T14:53:43.294" v="116" actId="478"/>
          <ac:picMkLst>
            <pc:docMk/>
            <pc:sldMk cId="1140114368" sldId="546"/>
            <ac:picMk id="4" creationId="{CD787768-88DB-3504-6490-4ABA607EB35A}"/>
          </ac:picMkLst>
        </pc:picChg>
        <pc:picChg chg="add mod ord">
          <ac:chgData name="Yeak, Kah Yen" userId="1e08da27-b382-4f87-a865-23fc22ff1b78" providerId="ADAL" clId="{77876174-D2A8-4C39-8B8C-E6FC8F17FC2E}" dt="2023-09-28T14:54:58.926" v="136" actId="1076"/>
          <ac:picMkLst>
            <pc:docMk/>
            <pc:sldMk cId="1140114368" sldId="546"/>
            <ac:picMk id="5" creationId="{CC73236D-AECC-4BD0-98BA-2338A82D64B2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6" creationId="{11BA079B-E6FB-92E6-9BD5-EE72AC116017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7" creationId="{77A78EAB-1A68-5AA5-029F-6A28FD43E43B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8" creationId="{0964FDE3-BB78-7E55-84FB-BECF6A52D134}"/>
          </ac:picMkLst>
        </pc:picChg>
        <pc:picChg chg="add del mod">
          <ac:chgData name="Yeak, Kah Yen" userId="1e08da27-b382-4f87-a865-23fc22ff1b78" providerId="ADAL" clId="{77876174-D2A8-4C39-8B8C-E6FC8F17FC2E}" dt="2023-09-28T14:58:05.679" v="170" actId="21"/>
          <ac:picMkLst>
            <pc:docMk/>
            <pc:sldMk cId="1140114368" sldId="546"/>
            <ac:picMk id="9" creationId="{42102F20-0C11-495A-65CE-294D0BFC28C4}"/>
          </ac:picMkLst>
        </pc:picChg>
        <pc:picChg chg="add del mod">
          <ac:chgData name="Yeak, Kah Yen" userId="1e08da27-b382-4f87-a865-23fc22ff1b78" providerId="ADAL" clId="{77876174-D2A8-4C39-8B8C-E6FC8F17FC2E}" dt="2023-09-28T14:48:56.679" v="81" actId="478"/>
          <ac:picMkLst>
            <pc:docMk/>
            <pc:sldMk cId="1140114368" sldId="546"/>
            <ac:picMk id="10" creationId="{B12A017F-3798-30B3-81A9-05D1783D6ECB}"/>
          </ac:picMkLst>
        </pc:picChg>
        <pc:picChg chg="add del mod ord">
          <ac:chgData name="Yeak, Kah Yen" userId="1e08da27-b382-4f87-a865-23fc22ff1b78" providerId="ADAL" clId="{77876174-D2A8-4C39-8B8C-E6FC8F17FC2E}" dt="2023-09-28T14:53:38.834" v="115" actId="478"/>
          <ac:picMkLst>
            <pc:docMk/>
            <pc:sldMk cId="1140114368" sldId="546"/>
            <ac:picMk id="12" creationId="{A479994A-6409-4872-3B40-6F4EAEEEFEC5}"/>
          </ac:picMkLst>
        </pc:picChg>
        <pc:picChg chg="add del mod">
          <ac:chgData name="Yeak, Kah Yen" userId="1e08da27-b382-4f87-a865-23fc22ff1b78" providerId="ADAL" clId="{77876174-D2A8-4C39-8B8C-E6FC8F17FC2E}" dt="2023-09-28T14:54:54.423" v="135"/>
          <ac:picMkLst>
            <pc:docMk/>
            <pc:sldMk cId="1140114368" sldId="546"/>
            <ac:picMk id="13" creationId="{9A6EA513-F0A4-F598-FBCF-6202EBFB47BD}"/>
          </ac:picMkLst>
        </pc:picChg>
      </pc:sldChg>
      <pc:sldChg chg="addSp delSp modSp add del mod ord">
        <pc:chgData name="Yeak, Kah Yen" userId="1e08da27-b382-4f87-a865-23fc22ff1b78" providerId="ADAL" clId="{77876174-D2A8-4C39-8B8C-E6FC8F17FC2E}" dt="2023-09-28T15:02:15.812" v="215" actId="47"/>
        <pc:sldMkLst>
          <pc:docMk/>
          <pc:sldMk cId="3072843998" sldId="547"/>
        </pc:sldMkLst>
        <pc:spChg chg="del">
          <ac:chgData name="Yeak, Kah Yen" userId="1e08da27-b382-4f87-a865-23fc22ff1b78" providerId="ADAL" clId="{77876174-D2A8-4C39-8B8C-E6FC8F17FC2E}" dt="2023-09-28T14:53:07.984" v="110" actId="478"/>
          <ac:spMkLst>
            <pc:docMk/>
            <pc:sldMk cId="3072843998" sldId="547"/>
            <ac:spMk id="2" creationId="{B44BFCDB-880B-E6A4-1959-EB786F0DE075}"/>
          </ac:spMkLst>
        </pc:spChg>
        <pc:spChg chg="add del mod">
          <ac:chgData name="Yeak, Kah Yen" userId="1e08da27-b382-4f87-a865-23fc22ff1b78" providerId="ADAL" clId="{77876174-D2A8-4C39-8B8C-E6FC8F17FC2E}" dt="2023-09-28T14:53:15.833" v="111" actId="478"/>
          <ac:spMkLst>
            <pc:docMk/>
            <pc:sldMk cId="3072843998" sldId="547"/>
            <ac:spMk id="8" creationId="{142C05D9-19AF-83EF-BA87-865D710A6A3D}"/>
          </ac:spMkLst>
        </pc:spChg>
        <pc:grpChg chg="del">
          <ac:chgData name="Yeak, Kah Yen" userId="1e08da27-b382-4f87-a865-23fc22ff1b78" providerId="ADAL" clId="{77876174-D2A8-4C39-8B8C-E6FC8F17FC2E}" dt="2023-09-28T14:53:04.444" v="108" actId="478"/>
          <ac:grpSpMkLst>
            <pc:docMk/>
            <pc:sldMk cId="3072843998" sldId="547"/>
            <ac:grpSpMk id="63" creationId="{089CB79E-CBF7-C1DB-2EE7-35DC8165F6C2}"/>
          </ac:grpSpMkLst>
        </pc:grpChg>
        <pc:picChg chg="del">
          <ac:chgData name="Yeak, Kah Yen" userId="1e08da27-b382-4f87-a865-23fc22ff1b78" providerId="ADAL" clId="{77876174-D2A8-4C39-8B8C-E6FC8F17FC2E}" dt="2023-09-28T14:53:02.432" v="107" actId="478"/>
          <ac:picMkLst>
            <pc:docMk/>
            <pc:sldMk cId="3072843998" sldId="547"/>
            <ac:picMk id="31" creationId="{3D80B838-4AFA-7A3E-3E3C-6D5F67E4B526}"/>
          </ac:picMkLst>
        </pc:picChg>
        <pc:picChg chg="del">
          <ac:chgData name="Yeak, Kah Yen" userId="1e08da27-b382-4f87-a865-23fc22ff1b78" providerId="ADAL" clId="{77876174-D2A8-4C39-8B8C-E6FC8F17FC2E}" dt="2023-09-28T14:53:05.703" v="109" actId="478"/>
          <ac:picMkLst>
            <pc:docMk/>
            <pc:sldMk cId="3072843998" sldId="547"/>
            <ac:picMk id="66" creationId="{F12AA0C0-E36E-FA17-6255-7D54D82E2E4D}"/>
          </ac:picMkLst>
        </pc:picChg>
        <pc:picChg chg="del">
          <ac:chgData name="Yeak, Kah Yen" userId="1e08da27-b382-4f87-a865-23fc22ff1b78" providerId="ADAL" clId="{77876174-D2A8-4C39-8B8C-E6FC8F17FC2E}" dt="2023-09-28T14:53:16.657" v="112" actId="478"/>
          <ac:picMkLst>
            <pc:docMk/>
            <pc:sldMk cId="3072843998" sldId="547"/>
            <ac:picMk id="85" creationId="{B4A83252-6704-9F8A-75F7-D3D4DA15FDB4}"/>
          </ac:picMkLst>
        </pc:picChg>
        <pc:picChg chg="del">
          <ac:chgData name="Yeak, Kah Yen" userId="1e08da27-b382-4f87-a865-23fc22ff1b78" providerId="ADAL" clId="{77876174-D2A8-4C39-8B8C-E6FC8F17FC2E}" dt="2023-09-28T14:53:01.825" v="106" actId="478"/>
          <ac:picMkLst>
            <pc:docMk/>
            <pc:sldMk cId="3072843998" sldId="547"/>
            <ac:picMk id="1030" creationId="{B45A814D-C5A1-4699-1BF3-D70A1DC9A44B}"/>
          </ac:picMkLst>
        </pc:picChg>
      </pc:sldChg>
      <pc:sldChg chg="add setBg">
        <pc:chgData name="Yeak, Kah Yen" userId="1e08da27-b382-4f87-a865-23fc22ff1b78" providerId="ADAL" clId="{77876174-D2A8-4C39-8B8C-E6FC8F17FC2E}" dt="2023-09-28T15:41:28.491" v="342"/>
        <pc:sldMkLst>
          <pc:docMk/>
          <pc:sldMk cId="3120607726" sldId="548"/>
        </pc:sldMkLst>
      </pc:sldChg>
      <pc:sldChg chg="addSp modSp new mod">
        <pc:chgData name="Yeak, Kah Yen" userId="1e08da27-b382-4f87-a865-23fc22ff1b78" providerId="ADAL" clId="{77876174-D2A8-4C39-8B8C-E6FC8F17FC2E}" dt="2023-09-28T15:04:35.325" v="233" actId="207"/>
        <pc:sldMkLst>
          <pc:docMk/>
          <pc:sldMk cId="250108608" sldId="549"/>
        </pc:sldMkLst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1" creationId="{4F1BC902-7853-F1C8-6397-1BEA3E4ACB59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4" creationId="{73071573-53BD-4948-199F-E514ACE81CD5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5" creationId="{52B2E0F6-B1BA-9655-E50E-4D4F777E812A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6" creationId="{B9130AF5-3D79-DAA8-7E27-C5D23FFADB5E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7" creationId="{6A54527A-F3D4-C45D-CE47-D8BCB0F3FF24}"/>
          </ac:spMkLst>
        </pc:spChg>
        <pc:spChg chg="mod">
          <ac:chgData name="Yeak, Kah Yen" userId="1e08da27-b382-4f87-a865-23fc22ff1b78" providerId="ADAL" clId="{77876174-D2A8-4C39-8B8C-E6FC8F17FC2E}" dt="2023-09-28T14:59:32.204" v="195" actId="404"/>
          <ac:spMkLst>
            <pc:docMk/>
            <pc:sldMk cId="250108608" sldId="549"/>
            <ac:spMk id="19" creationId="{6DE82FC0-AF6D-26F3-7ABC-4667600ADBAB}"/>
          </ac:spMkLst>
        </pc:spChg>
        <pc:grpChg chg="add mod">
          <ac:chgData name="Yeak, Kah Yen" userId="1e08da27-b382-4f87-a865-23fc22ff1b78" providerId="ADAL" clId="{77876174-D2A8-4C39-8B8C-E6FC8F17FC2E}" dt="2023-09-28T15:03:28.446" v="225" actId="1076"/>
          <ac:grpSpMkLst>
            <pc:docMk/>
            <pc:sldMk cId="250108608" sldId="549"/>
            <ac:grpSpMk id="7" creationId="{41E374BF-E485-C5FC-5EDA-4CE3BF7B2A05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8" creationId="{E3EFEE23-5104-8E53-716F-636FF9229895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10" creationId="{AEA76D0E-1305-5D4C-98AE-1140F24BE395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12" creationId="{D374CA3B-56A1-EA0C-E917-6CA8718905CC}"/>
          </ac:grpSpMkLst>
        </pc:grpChg>
        <pc:grpChg chg="mod">
          <ac:chgData name="Yeak, Kah Yen" userId="1e08da27-b382-4f87-a865-23fc22ff1b78" providerId="ADAL" clId="{77876174-D2A8-4C39-8B8C-E6FC8F17FC2E}" dt="2023-09-28T14:59:20.440" v="189"/>
          <ac:grpSpMkLst>
            <pc:docMk/>
            <pc:sldMk cId="250108608" sldId="549"/>
            <ac:grpSpMk id="13" creationId="{D15BA281-6E15-6F5A-9953-737A8673D0A0}"/>
          </ac:grpSpMkLst>
        </pc:grpChg>
        <pc:picChg chg="add mod">
          <ac:chgData name="Yeak, Kah Yen" userId="1e08da27-b382-4f87-a865-23fc22ff1b78" providerId="ADAL" clId="{77876174-D2A8-4C39-8B8C-E6FC8F17FC2E}" dt="2023-09-28T14:59:47.857" v="197" actId="29295"/>
          <ac:picMkLst>
            <pc:docMk/>
            <pc:sldMk cId="250108608" sldId="549"/>
            <ac:picMk id="2" creationId="{1FD8516B-9F57-D054-8049-6F64A47FB14C}"/>
          </ac:picMkLst>
        </pc:picChg>
        <pc:picChg chg="add mod">
          <ac:chgData name="Yeak, Kah Yen" userId="1e08da27-b382-4f87-a865-23fc22ff1b78" providerId="ADAL" clId="{77876174-D2A8-4C39-8B8C-E6FC8F17FC2E}" dt="2023-09-28T15:02:49.618" v="218" actId="1076"/>
          <ac:picMkLst>
            <pc:docMk/>
            <pc:sldMk cId="250108608" sldId="549"/>
            <ac:picMk id="3" creationId="{927C082B-3F2B-E8F6-FC91-FF1B07D5098A}"/>
          </ac:picMkLst>
        </pc:picChg>
        <pc:picChg chg="add mod">
          <ac:chgData name="Yeak, Kah Yen" userId="1e08da27-b382-4f87-a865-23fc22ff1b78" providerId="ADAL" clId="{77876174-D2A8-4C39-8B8C-E6FC8F17FC2E}" dt="2023-09-28T15:04:35.325" v="233" actId="207"/>
          <ac:picMkLst>
            <pc:docMk/>
            <pc:sldMk cId="250108608" sldId="549"/>
            <ac:picMk id="4" creationId="{7EA88DC7-5ABC-3667-0513-80D3CF03E92F}"/>
          </ac:picMkLst>
        </pc:picChg>
        <pc:picChg chg="add mod">
          <ac:chgData name="Yeak, Kah Yen" userId="1e08da27-b382-4f87-a865-23fc22ff1b78" providerId="ADAL" clId="{77876174-D2A8-4C39-8B8C-E6FC8F17FC2E}" dt="2023-09-28T15:04:35.325" v="233" actId="207"/>
          <ac:picMkLst>
            <pc:docMk/>
            <pc:sldMk cId="250108608" sldId="549"/>
            <ac:picMk id="5" creationId="{D90D1EFF-BEEC-F13F-9AAE-3F6D3298F945}"/>
          </ac:picMkLst>
        </pc:picChg>
        <pc:picChg chg="add mod">
          <ac:chgData name="Yeak, Kah Yen" userId="1e08da27-b382-4f87-a865-23fc22ff1b78" providerId="ADAL" clId="{77876174-D2A8-4C39-8B8C-E6FC8F17FC2E}" dt="2023-09-28T15:04:35.325" v="233" actId="207"/>
          <ac:picMkLst>
            <pc:docMk/>
            <pc:sldMk cId="250108608" sldId="549"/>
            <ac:picMk id="6" creationId="{ED7098AE-CA35-1026-6E51-8882545EEE8B}"/>
          </ac:picMkLst>
        </pc:picChg>
        <pc:picChg chg="mod">
          <ac:chgData name="Yeak, Kah Yen" userId="1e08da27-b382-4f87-a865-23fc22ff1b78" providerId="ADAL" clId="{77876174-D2A8-4C39-8B8C-E6FC8F17FC2E}" dt="2023-09-28T14:59:20.440" v="189"/>
          <ac:picMkLst>
            <pc:docMk/>
            <pc:sldMk cId="250108608" sldId="549"/>
            <ac:picMk id="9" creationId="{732445AE-F5B6-541F-0E75-D539E213C8CE}"/>
          </ac:picMkLst>
        </pc:picChg>
        <pc:picChg chg="mod">
          <ac:chgData name="Yeak, Kah Yen" userId="1e08da27-b382-4f87-a865-23fc22ff1b78" providerId="ADAL" clId="{77876174-D2A8-4C39-8B8C-E6FC8F17FC2E}" dt="2023-09-28T14:59:20.440" v="189"/>
          <ac:picMkLst>
            <pc:docMk/>
            <pc:sldMk cId="250108608" sldId="549"/>
            <ac:picMk id="18" creationId="{F61F412B-1790-6374-4BB9-F6C6F33929DB}"/>
          </ac:picMkLst>
        </pc:picChg>
      </pc:sldChg>
      <pc:sldChg chg="modSp add mod">
        <pc:chgData name="Yeak, Kah Yen" userId="1e08da27-b382-4f87-a865-23fc22ff1b78" providerId="ADAL" clId="{77876174-D2A8-4C39-8B8C-E6FC8F17FC2E}" dt="2023-09-28T15:04:51.142" v="235" actId="207"/>
        <pc:sldMkLst>
          <pc:docMk/>
          <pc:sldMk cId="1805056516" sldId="550"/>
        </pc:sldMkLst>
        <pc:picChg chg="mod">
          <ac:chgData name="Yeak, Kah Yen" userId="1e08da27-b382-4f87-a865-23fc22ff1b78" providerId="ADAL" clId="{77876174-D2A8-4C39-8B8C-E6FC8F17FC2E}" dt="2023-09-28T15:04:44.469" v="234" actId="207"/>
          <ac:picMkLst>
            <pc:docMk/>
            <pc:sldMk cId="1805056516" sldId="550"/>
            <ac:picMk id="3" creationId="{927C082B-3F2B-E8F6-FC91-FF1B07D5098A}"/>
          </ac:picMkLst>
        </pc:picChg>
        <pc:picChg chg="mod">
          <ac:chgData name="Yeak, Kah Yen" userId="1e08da27-b382-4f87-a865-23fc22ff1b78" providerId="ADAL" clId="{77876174-D2A8-4C39-8B8C-E6FC8F17FC2E}" dt="2023-09-28T15:04:51.142" v="235" actId="207"/>
          <ac:picMkLst>
            <pc:docMk/>
            <pc:sldMk cId="1805056516" sldId="550"/>
            <ac:picMk id="5" creationId="{D90D1EFF-BEEC-F13F-9AAE-3F6D3298F945}"/>
          </ac:picMkLst>
        </pc:picChg>
        <pc:picChg chg="mod">
          <ac:chgData name="Yeak, Kah Yen" userId="1e08da27-b382-4f87-a865-23fc22ff1b78" providerId="ADAL" clId="{77876174-D2A8-4C39-8B8C-E6FC8F17FC2E}" dt="2023-09-28T15:04:51.142" v="235" actId="207"/>
          <ac:picMkLst>
            <pc:docMk/>
            <pc:sldMk cId="1805056516" sldId="550"/>
            <ac:picMk id="6" creationId="{ED7098AE-CA35-1026-6E51-8882545EEE8B}"/>
          </ac:picMkLst>
        </pc:picChg>
      </pc:sldChg>
      <pc:sldChg chg="modSp add mod">
        <pc:chgData name="Yeak, Kah Yen" userId="1e08da27-b382-4f87-a865-23fc22ff1b78" providerId="ADAL" clId="{77876174-D2A8-4C39-8B8C-E6FC8F17FC2E}" dt="2023-09-28T15:05:04.116" v="236" actId="207"/>
        <pc:sldMkLst>
          <pc:docMk/>
          <pc:sldMk cId="3421970165" sldId="551"/>
        </pc:sldMkLst>
        <pc:picChg chg="mod">
          <ac:chgData name="Yeak, Kah Yen" userId="1e08da27-b382-4f87-a865-23fc22ff1b78" providerId="ADAL" clId="{77876174-D2A8-4C39-8B8C-E6FC8F17FC2E}" dt="2023-09-28T15:05:04.116" v="236" actId="207"/>
          <ac:picMkLst>
            <pc:docMk/>
            <pc:sldMk cId="3421970165" sldId="551"/>
            <ac:picMk id="3" creationId="{927C082B-3F2B-E8F6-FC91-FF1B07D5098A}"/>
          </ac:picMkLst>
        </pc:picChg>
        <pc:picChg chg="mod">
          <ac:chgData name="Yeak, Kah Yen" userId="1e08da27-b382-4f87-a865-23fc22ff1b78" providerId="ADAL" clId="{77876174-D2A8-4C39-8B8C-E6FC8F17FC2E}" dt="2023-09-28T15:05:04.116" v="236" actId="207"/>
          <ac:picMkLst>
            <pc:docMk/>
            <pc:sldMk cId="3421970165" sldId="551"/>
            <ac:picMk id="4" creationId="{7EA88DC7-5ABC-3667-0513-80D3CF03E92F}"/>
          </ac:picMkLst>
        </pc:picChg>
      </pc:sldChg>
      <pc:sldChg chg="modSp add mod ord">
        <pc:chgData name="Yeak, Kah Yen" userId="1e08da27-b382-4f87-a865-23fc22ff1b78" providerId="ADAL" clId="{77876174-D2A8-4C39-8B8C-E6FC8F17FC2E}" dt="2023-09-28T15:05:50.844" v="241" actId="208"/>
        <pc:sldMkLst>
          <pc:docMk/>
          <pc:sldMk cId="2885284961" sldId="552"/>
        </pc:sldMkLst>
        <pc:picChg chg="mod">
          <ac:chgData name="Yeak, Kah Yen" userId="1e08da27-b382-4f87-a865-23fc22ff1b78" providerId="ADAL" clId="{77876174-D2A8-4C39-8B8C-E6FC8F17FC2E}" dt="2023-09-28T15:05:50.844" v="241" actId="208"/>
          <ac:picMkLst>
            <pc:docMk/>
            <pc:sldMk cId="2885284961" sldId="552"/>
            <ac:picMk id="4" creationId="{7EA88DC7-5ABC-3667-0513-80D3CF03E92F}"/>
          </ac:picMkLst>
        </pc:picChg>
        <pc:picChg chg="mod">
          <ac:chgData name="Yeak, Kah Yen" userId="1e08da27-b382-4f87-a865-23fc22ff1b78" providerId="ADAL" clId="{77876174-D2A8-4C39-8B8C-E6FC8F17FC2E}" dt="2023-09-28T15:05:50.844" v="241" actId="208"/>
          <ac:picMkLst>
            <pc:docMk/>
            <pc:sldMk cId="2885284961" sldId="552"/>
            <ac:picMk id="5" creationId="{D90D1EFF-BEEC-F13F-9AAE-3F6D3298F945}"/>
          </ac:picMkLst>
        </pc:picChg>
        <pc:picChg chg="mod">
          <ac:chgData name="Yeak, Kah Yen" userId="1e08da27-b382-4f87-a865-23fc22ff1b78" providerId="ADAL" clId="{77876174-D2A8-4C39-8B8C-E6FC8F17FC2E}" dt="2023-09-28T15:05:50.844" v="241" actId="208"/>
          <ac:picMkLst>
            <pc:docMk/>
            <pc:sldMk cId="2885284961" sldId="552"/>
            <ac:picMk id="6" creationId="{ED7098AE-CA35-1026-6E51-8882545EEE8B}"/>
          </ac:picMkLst>
        </pc:picChg>
      </pc:sldChg>
      <pc:sldChg chg="add ord setBg">
        <pc:chgData name="Yeak, Kah Yen" userId="1e08da27-b382-4f87-a865-23fc22ff1b78" providerId="ADAL" clId="{77876174-D2A8-4C39-8B8C-E6FC8F17FC2E}" dt="2023-09-28T15:41:28.491" v="342"/>
        <pc:sldMkLst>
          <pc:docMk/>
          <pc:sldMk cId="801184961" sldId="553"/>
        </pc:sldMkLst>
      </pc:sldChg>
      <pc:sldChg chg="addSp delSp modSp add del mod ord">
        <pc:chgData name="Yeak, Kah Yen" userId="1e08da27-b382-4f87-a865-23fc22ff1b78" providerId="ADAL" clId="{77876174-D2A8-4C39-8B8C-E6FC8F17FC2E}" dt="2023-09-28T15:39:48.311" v="338" actId="47"/>
        <pc:sldMkLst>
          <pc:docMk/>
          <pc:sldMk cId="2634839836" sldId="553"/>
        </pc:sldMkLst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8" creationId="{B85740E8-2DC7-9573-0100-F75775139472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1" creationId="{3BD574C2-1909-52CE-0E97-446D0516F76D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2" creationId="{2226D8C2-26B4-8666-DF25-103F43F9FB14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3" creationId="{E6DA1F93-BE3B-67D1-560C-7BCCE1FF64D6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4" creationId="{FD9252E5-97E5-C694-48C9-87A68A90E62A}"/>
          </ac:spMkLst>
        </pc:spChg>
        <pc:spChg chg="mod">
          <ac:chgData name="Yeak, Kah Yen" userId="1e08da27-b382-4f87-a865-23fc22ff1b78" providerId="ADAL" clId="{77876174-D2A8-4C39-8B8C-E6FC8F17FC2E}" dt="2023-09-28T15:31:36.937" v="252"/>
          <ac:spMkLst>
            <pc:docMk/>
            <pc:sldMk cId="2634839836" sldId="553"/>
            <ac:spMk id="17" creationId="{E10896F5-6B7A-96BF-5545-26ED662033A5}"/>
          </ac:spMkLst>
        </pc:spChg>
        <pc:grpChg chg="add del mod">
          <ac:chgData name="Yeak, Kah Yen" userId="1e08da27-b382-4f87-a865-23fc22ff1b78" providerId="ADAL" clId="{77876174-D2A8-4C39-8B8C-E6FC8F17FC2E}" dt="2023-09-28T15:33:56.124" v="269" actId="21"/>
          <ac:grpSpMkLst>
            <pc:docMk/>
            <pc:sldMk cId="2634839836" sldId="553"/>
            <ac:grpSpMk id="4" creationId="{16811B4D-0646-AAEB-AC9E-06DF062BD3AD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5" creationId="{4DD4E4AD-9CFF-A99E-42EB-35FBDB2FE660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7" creationId="{27C0F6E4-2F2C-3B41-FE84-6AC461095E8F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9" creationId="{4D4B3BC9-7F75-B4F6-8874-D3B43B02311D}"/>
          </ac:grpSpMkLst>
        </pc:grpChg>
        <pc:grpChg chg="mod">
          <ac:chgData name="Yeak, Kah Yen" userId="1e08da27-b382-4f87-a865-23fc22ff1b78" providerId="ADAL" clId="{77876174-D2A8-4C39-8B8C-E6FC8F17FC2E}" dt="2023-09-28T15:31:36.937" v="252"/>
          <ac:grpSpMkLst>
            <pc:docMk/>
            <pc:sldMk cId="2634839836" sldId="553"/>
            <ac:grpSpMk id="10" creationId="{1613DF14-FB0F-652E-E86B-6F9CF816B1C7}"/>
          </ac:grpSpMkLst>
        </pc:grpChg>
        <pc:picChg chg="del">
          <ac:chgData name="Yeak, Kah Yen" userId="1e08da27-b382-4f87-a865-23fc22ff1b78" providerId="ADAL" clId="{77876174-D2A8-4C39-8B8C-E6FC8F17FC2E}" dt="2023-09-28T15:31:36.255" v="251" actId="478"/>
          <ac:picMkLst>
            <pc:docMk/>
            <pc:sldMk cId="2634839836" sldId="553"/>
            <ac:picMk id="2" creationId="{D1BAD3B1-A1BD-B04A-2D72-F0784A02E3B3}"/>
          </ac:picMkLst>
        </pc:picChg>
        <pc:picChg chg="del">
          <ac:chgData name="Yeak, Kah Yen" userId="1e08da27-b382-4f87-a865-23fc22ff1b78" providerId="ADAL" clId="{77876174-D2A8-4C39-8B8C-E6FC8F17FC2E}" dt="2023-09-28T15:35:17.805" v="290" actId="21"/>
          <ac:picMkLst>
            <pc:docMk/>
            <pc:sldMk cId="2634839836" sldId="553"/>
            <ac:picMk id="3" creationId="{D40AB633-E3C7-DF3C-5B8A-2A6540187A1A}"/>
          </ac:picMkLst>
        </pc:picChg>
        <pc:picChg chg="mod">
          <ac:chgData name="Yeak, Kah Yen" userId="1e08da27-b382-4f87-a865-23fc22ff1b78" providerId="ADAL" clId="{77876174-D2A8-4C39-8B8C-E6FC8F17FC2E}" dt="2023-09-28T15:31:36.937" v="252"/>
          <ac:picMkLst>
            <pc:docMk/>
            <pc:sldMk cId="2634839836" sldId="553"/>
            <ac:picMk id="6" creationId="{2EC4FB3D-8247-0D15-B3C4-EB2790C25CC2}"/>
          </ac:picMkLst>
        </pc:picChg>
        <pc:picChg chg="mod">
          <ac:chgData name="Yeak, Kah Yen" userId="1e08da27-b382-4f87-a865-23fc22ff1b78" providerId="ADAL" clId="{77876174-D2A8-4C39-8B8C-E6FC8F17FC2E}" dt="2023-09-28T15:31:36.937" v="252"/>
          <ac:picMkLst>
            <pc:docMk/>
            <pc:sldMk cId="2634839836" sldId="553"/>
            <ac:picMk id="15" creationId="{EA36992C-5F2C-8471-2AB5-26E453733298}"/>
          </ac:picMkLst>
        </pc:picChg>
        <pc:picChg chg="del mod">
          <ac:chgData name="Yeak, Kah Yen" userId="1e08da27-b382-4f87-a865-23fc22ff1b78" providerId="ADAL" clId="{77876174-D2A8-4C39-8B8C-E6FC8F17FC2E}" dt="2023-09-28T15:34:12.010" v="272" actId="21"/>
          <ac:picMkLst>
            <pc:docMk/>
            <pc:sldMk cId="2634839836" sldId="553"/>
            <ac:picMk id="16" creationId="{68AB2252-FDE7-59AE-DA7B-EA2519200DC7}"/>
          </ac:picMkLst>
        </pc:picChg>
      </pc:sldChg>
      <pc:sldChg chg="new del">
        <pc:chgData name="Yeak, Kah Yen" userId="1e08da27-b382-4f87-a865-23fc22ff1b78" providerId="ADAL" clId="{77876174-D2A8-4C39-8B8C-E6FC8F17FC2E}" dt="2023-09-28T15:32:31.602" v="254" actId="680"/>
        <pc:sldMkLst>
          <pc:docMk/>
          <pc:sldMk cId="1437337580" sldId="554"/>
        </pc:sldMkLst>
      </pc:sldChg>
      <pc:sldChg chg="addSp delSp modSp add del mod ord">
        <pc:chgData name="Yeak, Kah Yen" userId="1e08da27-b382-4f87-a865-23fc22ff1b78" providerId="ADAL" clId="{77876174-D2A8-4C39-8B8C-E6FC8F17FC2E}" dt="2023-09-28T15:35:13.264" v="289" actId="47"/>
        <pc:sldMkLst>
          <pc:docMk/>
          <pc:sldMk cId="3126775575" sldId="554"/>
        </pc:sldMkLst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7" creationId="{877B8311-F5B8-1E04-E6AA-67932F6083C1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0" creationId="{6B26511F-9B39-80E9-E377-D35CD980A804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1" creationId="{2D35965B-5332-42A0-E89F-5BE0BEAA71F4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2" creationId="{829AC23D-B124-2AE9-1B74-503914128DED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3" creationId="{931F5932-2315-9D8D-03E6-30B6D6BAB698}"/>
          </ac:spMkLst>
        </pc:spChg>
        <pc:spChg chg="mod">
          <ac:chgData name="Yeak, Kah Yen" userId="1e08da27-b382-4f87-a865-23fc22ff1b78" providerId="ADAL" clId="{77876174-D2A8-4C39-8B8C-E6FC8F17FC2E}" dt="2023-09-28T15:33:58.636" v="270"/>
          <ac:spMkLst>
            <pc:docMk/>
            <pc:sldMk cId="3126775575" sldId="554"/>
            <ac:spMk id="15" creationId="{3F72BC97-1DC8-8A0F-5A0F-39EB002F185E}"/>
          </ac:spMkLst>
        </pc:spChg>
        <pc:spChg chg="add del">
          <ac:chgData name="Yeak, Kah Yen" userId="1e08da27-b382-4f87-a865-23fc22ff1b78" providerId="ADAL" clId="{77876174-D2A8-4C39-8B8C-E6FC8F17FC2E}" dt="2023-09-28T15:32:54.387" v="262" actId="26606"/>
          <ac:spMkLst>
            <pc:docMk/>
            <pc:sldMk cId="3126775575" sldId="554"/>
            <ac:spMk id="20" creationId="{EE5F705A-5E81-4B3A-8EF4-911982DB313C}"/>
          </ac:spMkLst>
        </pc:spChg>
        <pc:spChg chg="add del">
          <ac:chgData name="Yeak, Kah Yen" userId="1e08da27-b382-4f87-a865-23fc22ff1b78" providerId="ADAL" clId="{77876174-D2A8-4C39-8B8C-E6FC8F17FC2E}" dt="2023-09-28T15:32:54.387" v="262" actId="26606"/>
          <ac:spMkLst>
            <pc:docMk/>
            <pc:sldMk cId="3126775575" sldId="554"/>
            <ac:spMk id="22" creationId="{E9C2289B-5F5E-43E9-9416-51AC3AF54640}"/>
          </ac:spMkLst>
        </pc:spChg>
        <pc:spChg chg="add del">
          <ac:chgData name="Yeak, Kah Yen" userId="1e08da27-b382-4f87-a865-23fc22ff1b78" providerId="ADAL" clId="{77876174-D2A8-4C39-8B8C-E6FC8F17FC2E}" dt="2023-09-28T15:32:54.384" v="261" actId="26606"/>
          <ac:spMkLst>
            <pc:docMk/>
            <pc:sldMk cId="3126775575" sldId="554"/>
            <ac:spMk id="33" creationId="{69D184B2-2226-4E31-BCCB-444330767440}"/>
          </ac:spMkLst>
        </pc:spChg>
        <pc:spChg chg="add del">
          <ac:chgData name="Yeak, Kah Yen" userId="1e08da27-b382-4f87-a865-23fc22ff1b78" providerId="ADAL" clId="{77876174-D2A8-4C39-8B8C-E6FC8F17FC2E}" dt="2023-09-28T15:32:54.384" v="261" actId="26606"/>
          <ac:spMkLst>
            <pc:docMk/>
            <pc:sldMk cId="3126775575" sldId="554"/>
            <ac:spMk id="35" creationId="{1AC4D4E3-486A-464A-8EC8-D44881097267}"/>
          </ac:spMkLst>
        </pc:spChg>
        <pc:spChg chg="add del">
          <ac:chgData name="Yeak, Kah Yen" userId="1e08da27-b382-4f87-a865-23fc22ff1b78" providerId="ADAL" clId="{77876174-D2A8-4C39-8B8C-E6FC8F17FC2E}" dt="2023-09-28T15:32:54.384" v="261" actId="26606"/>
          <ac:spMkLst>
            <pc:docMk/>
            <pc:sldMk cId="3126775575" sldId="554"/>
            <ac:spMk id="37" creationId="{864DE13E-58EB-4475-B79C-0D4FC651239B}"/>
          </ac:spMkLst>
        </pc:spChg>
        <pc:grpChg chg="add mod">
          <ac:chgData name="Yeak, Kah Yen" userId="1e08da27-b382-4f87-a865-23fc22ff1b78" providerId="ADAL" clId="{77876174-D2A8-4C39-8B8C-E6FC8F17FC2E}" dt="2023-09-28T15:34:02.473" v="271" actId="1076"/>
          <ac:grpSpMkLst>
            <pc:docMk/>
            <pc:sldMk cId="3126775575" sldId="554"/>
            <ac:grpSpMk id="3" creationId="{97E063BD-12DE-A2CD-ADBE-8F361B1C05DC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4" creationId="{8249231E-E56E-5009-6045-C1557464560D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6" creationId="{CDD855F2-948A-C2A3-11BE-0E4A9F2A476A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8" creationId="{816D5734-C072-E3C2-716F-14035AAD1283}"/>
          </ac:grpSpMkLst>
        </pc:grpChg>
        <pc:grpChg chg="mod">
          <ac:chgData name="Yeak, Kah Yen" userId="1e08da27-b382-4f87-a865-23fc22ff1b78" providerId="ADAL" clId="{77876174-D2A8-4C39-8B8C-E6FC8F17FC2E}" dt="2023-09-28T15:33:58.636" v="270"/>
          <ac:grpSpMkLst>
            <pc:docMk/>
            <pc:sldMk cId="3126775575" sldId="554"/>
            <ac:grpSpMk id="9" creationId="{22B1AB00-A9FF-B1D6-E98A-D93F7F056D90}"/>
          </ac:grpSpMkLst>
        </pc:grpChg>
        <pc:picChg chg="add mod">
          <ac:chgData name="Yeak, Kah Yen" userId="1e08da27-b382-4f87-a865-23fc22ff1b78" providerId="ADAL" clId="{77876174-D2A8-4C39-8B8C-E6FC8F17FC2E}" dt="2023-09-28T15:33:42.194" v="268" actId="1076"/>
          <ac:picMkLst>
            <pc:docMk/>
            <pc:sldMk cId="3126775575" sldId="554"/>
            <ac:picMk id="2" creationId="{AD60872C-D6B8-CD03-2B11-41CEA6E35B4D}"/>
          </ac:picMkLst>
        </pc:picChg>
        <pc:picChg chg="mod">
          <ac:chgData name="Yeak, Kah Yen" userId="1e08da27-b382-4f87-a865-23fc22ff1b78" providerId="ADAL" clId="{77876174-D2A8-4C39-8B8C-E6FC8F17FC2E}" dt="2023-09-28T15:33:58.636" v="270"/>
          <ac:picMkLst>
            <pc:docMk/>
            <pc:sldMk cId="3126775575" sldId="554"/>
            <ac:picMk id="5" creationId="{A60C9C6A-F381-05AA-13DA-5945C2200445}"/>
          </ac:picMkLst>
        </pc:picChg>
        <pc:picChg chg="mod">
          <ac:chgData name="Yeak, Kah Yen" userId="1e08da27-b382-4f87-a865-23fc22ff1b78" providerId="ADAL" clId="{77876174-D2A8-4C39-8B8C-E6FC8F17FC2E}" dt="2023-09-28T15:33:58.636" v="270"/>
          <ac:picMkLst>
            <pc:docMk/>
            <pc:sldMk cId="3126775575" sldId="554"/>
            <ac:picMk id="14" creationId="{00CB6219-8C36-8606-383E-89CF0042F71A}"/>
          </ac:picMkLst>
        </pc:picChg>
        <pc:picChg chg="add mod">
          <ac:chgData name="Yeak, Kah Yen" userId="1e08da27-b382-4f87-a865-23fc22ff1b78" providerId="ADAL" clId="{77876174-D2A8-4C39-8B8C-E6FC8F17FC2E}" dt="2023-09-28T15:34:28.893" v="275" actId="1076"/>
          <ac:picMkLst>
            <pc:docMk/>
            <pc:sldMk cId="3126775575" sldId="554"/>
            <ac:picMk id="16" creationId="{46307215-D1E3-F479-B8DF-E48058A2649B}"/>
          </ac:picMkLst>
        </pc:picChg>
        <pc:picChg chg="add del mod ord">
          <ac:chgData name="Yeak, Kah Yen" userId="1e08da27-b382-4f87-a865-23fc22ff1b78" providerId="ADAL" clId="{77876174-D2A8-4C39-8B8C-E6FC8F17FC2E}" dt="2023-09-28T15:33:25.035" v="265" actId="478"/>
          <ac:picMkLst>
            <pc:docMk/>
            <pc:sldMk cId="3126775575" sldId="554"/>
            <ac:picMk id="24" creationId="{DF7F9BF5-841F-7BD1-FF84-AC5E7D3F39C1}"/>
          </ac:picMkLst>
        </pc:picChg>
        <pc:picChg chg="del mod">
          <ac:chgData name="Yeak, Kah Yen" userId="1e08da27-b382-4f87-a865-23fc22ff1b78" providerId="ADAL" clId="{77876174-D2A8-4C39-8B8C-E6FC8F17FC2E}" dt="2023-09-28T15:33:25.726" v="266" actId="478"/>
          <ac:picMkLst>
            <pc:docMk/>
            <pc:sldMk cId="3126775575" sldId="554"/>
            <ac:picMk id="28" creationId="{F207DD61-6119-9E4C-CA5B-A7EF533455C9}"/>
          </ac:picMkLst>
        </pc:picChg>
        <pc:cxnChg chg="add del">
          <ac:chgData name="Yeak, Kah Yen" userId="1e08da27-b382-4f87-a865-23fc22ff1b78" providerId="ADAL" clId="{77876174-D2A8-4C39-8B8C-E6FC8F17FC2E}" dt="2023-09-28T15:32:54.384" v="261" actId="26606"/>
          <ac:cxnSpMkLst>
            <pc:docMk/>
            <pc:sldMk cId="3126775575" sldId="554"/>
            <ac:cxnSpMk id="39" creationId="{02E9B2EE-76CA-47F3-9977-3F2FCB7FD252}"/>
          </ac:cxnSpMkLst>
        </pc:cxnChg>
        <pc:cxnChg chg="add">
          <ac:chgData name="Yeak, Kah Yen" userId="1e08da27-b382-4f87-a865-23fc22ff1b78" providerId="ADAL" clId="{77876174-D2A8-4C39-8B8C-E6FC8F17FC2E}" dt="2023-09-28T15:32:54.387" v="262" actId="26606"/>
          <ac:cxnSpMkLst>
            <pc:docMk/>
            <pc:sldMk cId="3126775575" sldId="554"/>
            <ac:cxnSpMk id="41" creationId="{4D56677B-C0B7-4DAC-ACAD-8054FF1B599A}"/>
          </ac:cxnSpMkLst>
        </pc:cxnChg>
      </pc:sldChg>
      <pc:sldChg chg="modSp add mod">
        <pc:chgData name="Yeak, Kah Yen" userId="1e08da27-b382-4f87-a865-23fc22ff1b78" providerId="ADAL" clId="{77876174-D2A8-4C39-8B8C-E6FC8F17FC2E}" dt="2023-09-28T15:46:10.525" v="371" actId="1076"/>
        <pc:sldMkLst>
          <pc:docMk/>
          <pc:sldMk cId="3730007552" sldId="554"/>
        </pc:sldMkLst>
        <pc:picChg chg="mod">
          <ac:chgData name="Yeak, Kah Yen" userId="1e08da27-b382-4f87-a865-23fc22ff1b78" providerId="ADAL" clId="{77876174-D2A8-4C39-8B8C-E6FC8F17FC2E}" dt="2023-09-28T15:46:10.525" v="371" actId="1076"/>
          <ac:picMkLst>
            <pc:docMk/>
            <pc:sldMk cId="3730007552" sldId="554"/>
            <ac:picMk id="34" creationId="{5C2DA765-0241-2D29-732A-644F15B80839}"/>
          </ac:picMkLst>
        </pc:picChg>
      </pc:sldChg>
      <pc:sldChg chg="delSp add del mod">
        <pc:chgData name="Yeak, Kah Yen" userId="1e08da27-b382-4f87-a865-23fc22ff1b78" providerId="ADAL" clId="{77876174-D2A8-4C39-8B8C-E6FC8F17FC2E}" dt="2023-09-28T15:35:09.364" v="288" actId="47"/>
        <pc:sldMkLst>
          <pc:docMk/>
          <pc:sldMk cId="1738556942" sldId="555"/>
        </pc:sldMkLst>
        <pc:grpChg chg="del">
          <ac:chgData name="Yeak, Kah Yen" userId="1e08da27-b382-4f87-a865-23fc22ff1b78" providerId="ADAL" clId="{77876174-D2A8-4C39-8B8C-E6FC8F17FC2E}" dt="2023-09-28T15:34:48.924" v="282" actId="21"/>
          <ac:grpSpMkLst>
            <pc:docMk/>
            <pc:sldMk cId="1738556942" sldId="555"/>
            <ac:grpSpMk id="3" creationId="{97E063BD-12DE-A2CD-ADBE-8F361B1C05DC}"/>
          </ac:grpSpMkLst>
        </pc:grpChg>
        <pc:picChg chg="del">
          <ac:chgData name="Yeak, Kah Yen" userId="1e08da27-b382-4f87-a865-23fc22ff1b78" providerId="ADAL" clId="{77876174-D2A8-4C39-8B8C-E6FC8F17FC2E}" dt="2023-09-28T15:34:42.897" v="280" actId="21"/>
          <ac:picMkLst>
            <pc:docMk/>
            <pc:sldMk cId="1738556942" sldId="555"/>
            <ac:picMk id="2" creationId="{AD60872C-D6B8-CD03-2B11-41CEA6E35B4D}"/>
          </ac:picMkLst>
        </pc:picChg>
        <pc:picChg chg="del">
          <ac:chgData name="Yeak, Kah Yen" userId="1e08da27-b382-4f87-a865-23fc22ff1b78" providerId="ADAL" clId="{77876174-D2A8-4C39-8B8C-E6FC8F17FC2E}" dt="2023-09-28T15:34:36.975" v="278" actId="21"/>
          <ac:picMkLst>
            <pc:docMk/>
            <pc:sldMk cId="1738556942" sldId="555"/>
            <ac:picMk id="16" creationId="{46307215-D1E3-F479-B8DF-E48058A2649B}"/>
          </ac:picMkLst>
        </pc:picChg>
      </pc:sldChg>
      <pc:sldChg chg="addSp delSp modSp add mod">
        <pc:chgData name="Yeak, Kah Yen" userId="1e08da27-b382-4f87-a865-23fc22ff1b78" providerId="ADAL" clId="{77876174-D2A8-4C39-8B8C-E6FC8F17FC2E}" dt="2023-09-29T11:26:01.456" v="386" actId="21"/>
        <pc:sldMkLst>
          <pc:docMk/>
          <pc:sldMk cId="4239787318" sldId="555"/>
        </pc:sldMkLst>
        <pc:grpChg chg="del">
          <ac:chgData name="Yeak, Kah Yen" userId="1e08da27-b382-4f87-a865-23fc22ff1b78" providerId="ADAL" clId="{77876174-D2A8-4C39-8B8C-E6FC8F17FC2E}" dt="2023-09-29T10:12:00.033" v="373" actId="478"/>
          <ac:grpSpMkLst>
            <pc:docMk/>
            <pc:sldMk cId="4239787318" sldId="555"/>
            <ac:grpSpMk id="40" creationId="{B519B6F5-0AFF-BBE1-45FA-63702A6CF687}"/>
          </ac:grpSpMkLst>
        </pc:grpChg>
        <pc:picChg chg="add del mod modCrop">
          <ac:chgData name="Yeak, Kah Yen" userId="1e08da27-b382-4f87-a865-23fc22ff1b78" providerId="ADAL" clId="{77876174-D2A8-4C39-8B8C-E6FC8F17FC2E}" dt="2023-09-29T11:26:01.456" v="386" actId="21"/>
          <ac:picMkLst>
            <pc:docMk/>
            <pc:sldMk cId="4239787318" sldId="555"/>
            <ac:picMk id="29" creationId="{B9B82676-4557-7CCC-E912-0F6604C60AD8}"/>
          </ac:picMkLst>
        </pc:pic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4" creationId="{456587F6-B919-BC07-EB7A-468487A0EDFF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5" creationId="{F1F8575E-C68A-2DE8-0B9E-74CE5B7EDA86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9" creationId="{98001EC8-99C4-2525-01DB-A276244472A6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14" creationId="{7047931E-757C-18F2-0279-8380945993B8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15" creationId="{CEDC62E3-8351-4C9D-D64F-8786A5C593DB}"/>
          </ac:cxnSpMkLst>
        </pc:cxnChg>
        <pc:cxnChg chg="mod">
          <ac:chgData name="Yeak, Kah Yen" userId="1e08da27-b382-4f87-a865-23fc22ff1b78" providerId="ADAL" clId="{77876174-D2A8-4C39-8B8C-E6FC8F17FC2E}" dt="2023-09-29T10:12:00.033" v="373" actId="478"/>
          <ac:cxnSpMkLst>
            <pc:docMk/>
            <pc:sldMk cId="4239787318" sldId="555"/>
            <ac:cxnSpMk id="20" creationId="{F1F25CCE-5FD3-9369-360E-A47AEF3176DE}"/>
          </ac:cxnSpMkLst>
        </pc:cxnChg>
      </pc:sldChg>
      <pc:sldChg chg="addSp delSp modSp new del mod">
        <pc:chgData name="Yeak, Kah Yen" userId="1e08da27-b382-4f87-a865-23fc22ff1b78" providerId="ADAL" clId="{77876174-D2A8-4C39-8B8C-E6FC8F17FC2E}" dt="2023-09-28T15:39:47.037" v="337" actId="47"/>
        <pc:sldMkLst>
          <pc:docMk/>
          <pc:sldMk cId="2666273616" sldId="556"/>
        </pc:sldMkLst>
        <pc:picChg chg="add mod">
          <ac:chgData name="Yeak, Kah Yen" userId="1e08da27-b382-4f87-a865-23fc22ff1b78" providerId="ADAL" clId="{77876174-D2A8-4C39-8B8C-E6FC8F17FC2E}" dt="2023-09-28T15:34:37.925" v="279"/>
          <ac:picMkLst>
            <pc:docMk/>
            <pc:sldMk cId="2666273616" sldId="556"/>
            <ac:picMk id="2" creationId="{C61B728E-0F31-7782-F980-8B199E42A599}"/>
          </ac:picMkLst>
        </pc:picChg>
        <pc:picChg chg="add mod ord">
          <ac:chgData name="Yeak, Kah Yen" userId="1e08da27-b382-4f87-a865-23fc22ff1b78" providerId="ADAL" clId="{77876174-D2A8-4C39-8B8C-E6FC8F17FC2E}" dt="2023-09-28T15:37:20.534" v="331" actId="166"/>
          <ac:picMkLst>
            <pc:docMk/>
            <pc:sldMk cId="2666273616" sldId="556"/>
            <ac:picMk id="3" creationId="{148347E5-4F21-028C-B3D5-ACE998506B65}"/>
          </ac:picMkLst>
        </pc:picChg>
        <pc:picChg chg="add mod modCrop">
          <ac:chgData name="Yeak, Kah Yen" userId="1e08da27-b382-4f87-a865-23fc22ff1b78" providerId="ADAL" clId="{77876174-D2A8-4C39-8B8C-E6FC8F17FC2E}" dt="2023-09-28T15:35:37.530" v="293" actId="14100"/>
          <ac:picMkLst>
            <pc:docMk/>
            <pc:sldMk cId="2666273616" sldId="556"/>
            <ac:picMk id="4" creationId="{6109E356-6FF9-4111-8F97-A7A0E5F54C6A}"/>
          </ac:picMkLst>
        </pc:picChg>
        <pc:picChg chg="add mod">
          <ac:chgData name="Yeak, Kah Yen" userId="1e08da27-b382-4f87-a865-23fc22ff1b78" providerId="ADAL" clId="{77876174-D2A8-4C39-8B8C-E6FC8F17FC2E}" dt="2023-09-28T15:39:30.893" v="336" actId="1076"/>
          <ac:picMkLst>
            <pc:docMk/>
            <pc:sldMk cId="2666273616" sldId="556"/>
            <ac:picMk id="5" creationId="{14EC724D-7478-054A-C0B7-A76AE2DAE0C5}"/>
          </ac:picMkLst>
        </pc:picChg>
        <pc:picChg chg="add del mod">
          <ac:chgData name="Yeak, Kah Yen" userId="1e08da27-b382-4f87-a865-23fc22ff1b78" providerId="ADAL" clId="{77876174-D2A8-4C39-8B8C-E6FC8F17FC2E}" dt="2023-09-28T15:36:25.104" v="305" actId="478"/>
          <ac:picMkLst>
            <pc:docMk/>
            <pc:sldMk cId="2666273616" sldId="556"/>
            <ac:picMk id="6" creationId="{8F8E9185-A04F-D1EA-E2D7-DDAA13F9B211}"/>
          </ac:picMkLst>
        </pc:picChg>
        <pc:picChg chg="add del mod">
          <ac:chgData name="Yeak, Kah Yen" userId="1e08da27-b382-4f87-a865-23fc22ff1b78" providerId="ADAL" clId="{77876174-D2A8-4C39-8B8C-E6FC8F17FC2E}" dt="2023-09-28T15:36:53.614" v="317" actId="478"/>
          <ac:picMkLst>
            <pc:docMk/>
            <pc:sldMk cId="2666273616" sldId="556"/>
            <ac:picMk id="7" creationId="{DFE67044-6658-845B-0C2F-B7FD76D1A48C}"/>
          </ac:picMkLst>
        </pc:picChg>
        <pc:picChg chg="add del mod">
          <ac:chgData name="Yeak, Kah Yen" userId="1e08da27-b382-4f87-a865-23fc22ff1b78" providerId="ADAL" clId="{77876174-D2A8-4C39-8B8C-E6FC8F17FC2E}" dt="2023-09-28T15:37:24.377" v="335" actId="478"/>
          <ac:picMkLst>
            <pc:docMk/>
            <pc:sldMk cId="2666273616" sldId="556"/>
            <ac:picMk id="8" creationId="{6AEA330D-553A-66FA-E7B1-D70C431DA50C}"/>
          </ac:picMkLst>
        </pc:picChg>
      </pc:sldChg>
      <pc:sldMasterChg chg="setBg">
        <pc:chgData name="Yeak, Kah Yen" userId="1e08da27-b382-4f87-a865-23fc22ff1b78" providerId="ADAL" clId="{77876174-D2A8-4C39-8B8C-E6FC8F17FC2E}" dt="2023-09-28T15:42:36.501" v="349"/>
        <pc:sldMasterMkLst>
          <pc:docMk/>
          <pc:sldMasterMk cId="2020935361" sldId="2147483672"/>
        </pc:sldMasterMkLst>
      </pc:sldMasterChg>
    </pc:docChg>
  </pc:docChgLst>
  <pc:docChgLst>
    <pc:chgData name="Yeak, Kah Yen" userId="1e08da27-b382-4f87-a865-23fc22ff1b78" providerId="ADAL" clId="{9856EB1F-F4C1-4911-BA30-49A66C946F7C}"/>
    <pc:docChg chg="undo redo custSel addSld delSld modSld">
      <pc:chgData name="Yeak, Kah Yen" userId="1e08da27-b382-4f87-a865-23fc22ff1b78" providerId="ADAL" clId="{9856EB1F-F4C1-4911-BA30-49A66C946F7C}" dt="2024-03-13T15:13:43.772" v="801" actId="1076"/>
      <pc:docMkLst>
        <pc:docMk/>
      </pc:docMkLst>
      <pc:sldChg chg="modSp mod">
        <pc:chgData name="Yeak, Kah Yen" userId="1e08da27-b382-4f87-a865-23fc22ff1b78" providerId="ADAL" clId="{9856EB1F-F4C1-4911-BA30-49A66C946F7C}" dt="2024-03-11T17:10:26.333" v="379" actId="20577"/>
        <pc:sldMkLst>
          <pc:docMk/>
          <pc:sldMk cId="277765082" sldId="266"/>
        </pc:sldMkLst>
        <pc:spChg chg="mod">
          <ac:chgData name="Yeak, Kah Yen" userId="1e08da27-b382-4f87-a865-23fc22ff1b78" providerId="ADAL" clId="{9856EB1F-F4C1-4911-BA30-49A66C946F7C}" dt="2024-03-11T17:10:26.333" v="379" actId="20577"/>
          <ac:spMkLst>
            <pc:docMk/>
            <pc:sldMk cId="277765082" sldId="266"/>
            <ac:spMk id="5" creationId="{75F5A130-380E-1748-02DC-95D90C1EF267}"/>
          </ac:spMkLst>
        </pc:spChg>
        <pc:spChg chg="mod">
          <ac:chgData name="Yeak, Kah Yen" userId="1e08da27-b382-4f87-a865-23fc22ff1b78" providerId="ADAL" clId="{9856EB1F-F4C1-4911-BA30-49A66C946F7C}" dt="2024-03-11T16:20:01.179" v="279" actId="1037"/>
          <ac:spMkLst>
            <pc:docMk/>
            <pc:sldMk cId="277765082" sldId="266"/>
            <ac:spMk id="6" creationId="{87705CAE-990B-3490-5BBB-E77C0B20B92F}"/>
          </ac:spMkLst>
        </pc:spChg>
        <pc:spChg chg="mod">
          <ac:chgData name="Yeak, Kah Yen" userId="1e08da27-b382-4f87-a865-23fc22ff1b78" providerId="ADAL" clId="{9856EB1F-F4C1-4911-BA30-49A66C946F7C}" dt="2024-03-11T16:20:01.179" v="279" actId="1037"/>
          <ac:spMkLst>
            <pc:docMk/>
            <pc:sldMk cId="277765082" sldId="266"/>
            <ac:spMk id="28" creationId="{C6B4BD1A-2C42-2E67-D6FB-817FB512F994}"/>
          </ac:spMkLst>
        </pc:spChg>
        <pc:graphicFrameChg chg="mod modGraphic">
          <ac:chgData name="Yeak, Kah Yen" userId="1e08da27-b382-4f87-a865-23fc22ff1b78" providerId="ADAL" clId="{9856EB1F-F4C1-4911-BA30-49A66C946F7C}" dt="2024-03-11T16:20:01.179" v="279" actId="1037"/>
          <ac:graphicFrameMkLst>
            <pc:docMk/>
            <pc:sldMk cId="277765082" sldId="266"/>
            <ac:graphicFrameMk id="2" creationId="{EB7D80BA-AB63-02C5-8749-010293ACB227}"/>
          </ac:graphicFrameMkLst>
        </pc:graphicFrameChg>
        <pc:graphicFrameChg chg="mod modGraphic">
          <ac:chgData name="Yeak, Kah Yen" userId="1e08da27-b382-4f87-a865-23fc22ff1b78" providerId="ADAL" clId="{9856EB1F-F4C1-4911-BA30-49A66C946F7C}" dt="2024-03-11T17:09:47.936" v="318" actId="20577"/>
          <ac:graphicFrameMkLst>
            <pc:docMk/>
            <pc:sldMk cId="277765082" sldId="266"/>
            <ac:graphicFrameMk id="4" creationId="{FCA86D71-5421-DE59-D1BD-C0F8998A2C12}"/>
          </ac:graphicFrameMkLst>
        </pc:graphicFrameChg>
      </pc:sldChg>
      <pc:sldChg chg="addSp delSp modSp mod setBg">
        <pc:chgData name="Yeak, Kah Yen" userId="1e08da27-b382-4f87-a865-23fc22ff1b78" providerId="ADAL" clId="{9856EB1F-F4C1-4911-BA30-49A66C946F7C}" dt="2024-03-13T15:13:43.772" v="801" actId="1076"/>
        <pc:sldMkLst>
          <pc:docMk/>
          <pc:sldMk cId="3862665926" sldId="285"/>
        </pc:sldMkLst>
        <pc:spChg chg="mod">
          <ac:chgData name="Yeak, Kah Yen" userId="1e08da27-b382-4f87-a865-23fc22ff1b78" providerId="ADAL" clId="{9856EB1F-F4C1-4911-BA30-49A66C946F7C}" dt="2024-03-11T16:50:00.848" v="303" actId="5793"/>
          <ac:spMkLst>
            <pc:docMk/>
            <pc:sldMk cId="3862665926" sldId="285"/>
            <ac:spMk id="26" creationId="{722E1946-DD7D-669C-4AAF-B088C86BE4D2}"/>
          </ac:spMkLst>
        </pc:spChg>
        <pc:spChg chg="add del">
          <ac:chgData name="Yeak, Kah Yen" userId="1e08da27-b382-4f87-a865-23fc22ff1b78" providerId="ADAL" clId="{9856EB1F-F4C1-4911-BA30-49A66C946F7C}" dt="2024-03-13T15:01:26.331" v="499" actId="21"/>
          <ac:spMkLst>
            <pc:docMk/>
            <pc:sldMk cId="3862665926" sldId="285"/>
            <ac:spMk id="27" creationId="{2DF1EBA4-8CC2-5152-E8D7-1ACE223E0165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33" creationId="{CAFF79B5-C7E6-003D-7542-01F92EB9B7CA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34" creationId="{22DCA36D-50F4-574B-5BA3-F59A58496649}"/>
          </ac:spMkLst>
        </pc:spChg>
        <pc:spChg chg="add del">
          <ac:chgData name="Yeak, Kah Yen" userId="1e08da27-b382-4f87-a865-23fc22ff1b78" providerId="ADAL" clId="{9856EB1F-F4C1-4911-BA30-49A66C946F7C}" dt="2024-03-13T15:10:42.330" v="751" actId="26606"/>
          <ac:spMkLst>
            <pc:docMk/>
            <pc:sldMk cId="3862665926" sldId="285"/>
            <ac:spMk id="35" creationId="{D9C4A1E0-B30B-4F81-873C-F77710333B2A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36" creationId="{1F5BFF26-CA17-1B18-8346-EAEE4D04EF8A}"/>
          </ac:spMkLst>
        </pc:spChg>
        <pc:spChg chg="add del">
          <ac:chgData name="Yeak, Kah Yen" userId="1e08da27-b382-4f87-a865-23fc22ff1b78" providerId="ADAL" clId="{9856EB1F-F4C1-4911-BA30-49A66C946F7C}" dt="2024-03-13T15:10:42.330" v="751" actId="26606"/>
          <ac:spMkLst>
            <pc:docMk/>
            <pc:sldMk cId="3862665926" sldId="285"/>
            <ac:spMk id="37" creationId="{2884BC28-8C65-4886-B01A-667342EB70D7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38" creationId="{831C76C0-5E61-259D-0BA4-35DF3F21794F}"/>
          </ac:spMkLst>
        </pc:spChg>
        <pc:spChg chg="add del">
          <ac:chgData name="Yeak, Kah Yen" userId="1e08da27-b382-4f87-a865-23fc22ff1b78" providerId="ADAL" clId="{9856EB1F-F4C1-4911-BA30-49A66C946F7C}" dt="2024-03-13T15:10:42.330" v="751" actId="26606"/>
          <ac:spMkLst>
            <pc:docMk/>
            <pc:sldMk cId="3862665926" sldId="285"/>
            <ac:spMk id="39" creationId="{0FC820FD-F8C0-4426-A38A-5B80A2E5286F}"/>
          </ac:spMkLst>
        </pc:spChg>
        <pc:spChg chg="add del">
          <ac:chgData name="Yeak, Kah Yen" userId="1e08da27-b382-4f87-a865-23fc22ff1b78" providerId="ADAL" clId="{9856EB1F-F4C1-4911-BA30-49A66C946F7C}" dt="2024-03-13T15:10:42.330" v="751" actId="26606"/>
          <ac:spMkLst>
            <pc:docMk/>
            <pc:sldMk cId="3862665926" sldId="285"/>
            <ac:spMk id="41" creationId="{E1DAA296-54E3-4547-B36F-E8B35335378A}"/>
          </ac:spMkLst>
        </pc:spChg>
        <pc:spChg chg="add del">
          <ac:chgData name="Yeak, Kah Yen" userId="1e08da27-b382-4f87-a865-23fc22ff1b78" providerId="ADAL" clId="{9856EB1F-F4C1-4911-BA30-49A66C946F7C}" dt="2024-03-13T15:10:48.690" v="753" actId="26606"/>
          <ac:spMkLst>
            <pc:docMk/>
            <pc:sldMk cId="3862665926" sldId="285"/>
            <ac:spMk id="43" creationId="{9527FCEA-6143-4C5E-8C45-8AC9237ADE89}"/>
          </ac:spMkLst>
        </pc:spChg>
        <pc:spChg chg="add del">
          <ac:chgData name="Yeak, Kah Yen" userId="1e08da27-b382-4f87-a865-23fc22ff1b78" providerId="ADAL" clId="{9856EB1F-F4C1-4911-BA30-49A66C946F7C}" dt="2024-03-13T15:10:48.690" v="753" actId="26606"/>
          <ac:spMkLst>
            <pc:docMk/>
            <pc:sldMk cId="3862665926" sldId="285"/>
            <ac:spMk id="44" creationId="{1A9F23AD-7A55-49F3-A3EC-743F47F36B0E}"/>
          </ac:spMkLst>
        </pc:spChg>
        <pc:spChg chg="add del">
          <ac:chgData name="Yeak, Kah Yen" userId="1e08da27-b382-4f87-a865-23fc22ff1b78" providerId="ADAL" clId="{9856EB1F-F4C1-4911-BA30-49A66C946F7C}" dt="2024-03-13T15:10:48.690" v="753" actId="26606"/>
          <ac:spMkLst>
            <pc:docMk/>
            <pc:sldMk cId="3862665926" sldId="285"/>
            <ac:spMk id="45" creationId="{D7D9F91F-72C9-4DB9-ABD0-A8180D8262D5}"/>
          </ac:spMkLst>
        </pc:spChg>
        <pc:spChg chg="add del">
          <ac:chgData name="Yeak, Kah Yen" userId="1e08da27-b382-4f87-a865-23fc22ff1b78" providerId="ADAL" clId="{9856EB1F-F4C1-4911-BA30-49A66C946F7C}" dt="2024-03-13T15:10:48.690" v="753" actId="26606"/>
          <ac:spMkLst>
            <pc:docMk/>
            <pc:sldMk cId="3862665926" sldId="285"/>
            <ac:spMk id="46" creationId="{BE016956-CE9F-4946-8834-A8BC3529D0F6}"/>
          </ac:spMkLst>
        </pc:spChg>
        <pc:spChg chg="add del">
          <ac:chgData name="Yeak, Kah Yen" userId="1e08da27-b382-4f87-a865-23fc22ff1b78" providerId="ADAL" clId="{9856EB1F-F4C1-4911-BA30-49A66C946F7C}" dt="2024-03-13T15:10:59.780" v="755" actId="26606"/>
          <ac:spMkLst>
            <pc:docMk/>
            <pc:sldMk cId="3862665926" sldId="285"/>
            <ac:spMk id="48" creationId="{1C598A69-FFFE-4C09-8FE9-D660337B0CD0}"/>
          </ac:spMkLst>
        </pc:spChg>
        <pc:spChg chg="add del">
          <ac:chgData name="Yeak, Kah Yen" userId="1e08da27-b382-4f87-a865-23fc22ff1b78" providerId="ADAL" clId="{9856EB1F-F4C1-4911-BA30-49A66C946F7C}" dt="2024-03-13T15:10:59.780" v="755" actId="26606"/>
          <ac:spMkLst>
            <pc:docMk/>
            <pc:sldMk cId="3862665926" sldId="285"/>
            <ac:spMk id="49" creationId="{2B6121AA-FB9C-49D8-9295-014C895AFB60}"/>
          </ac:spMkLst>
        </pc:spChg>
        <pc:spChg chg="add del">
          <ac:chgData name="Yeak, Kah Yen" userId="1e08da27-b382-4f87-a865-23fc22ff1b78" providerId="ADAL" clId="{9856EB1F-F4C1-4911-BA30-49A66C946F7C}" dt="2024-03-13T15:10:59.780" v="755" actId="26606"/>
          <ac:spMkLst>
            <pc:docMk/>
            <pc:sldMk cId="3862665926" sldId="285"/>
            <ac:spMk id="50" creationId="{2C188CD4-9C38-4BEB-8E94-633B1B48BCC4}"/>
          </ac:spMkLst>
        </pc:spChg>
        <pc:spChg chg="add del">
          <ac:chgData name="Yeak, Kah Yen" userId="1e08da27-b382-4f87-a865-23fc22ff1b78" providerId="ADAL" clId="{9856EB1F-F4C1-4911-BA30-49A66C946F7C}" dt="2024-03-13T15:10:59.780" v="755" actId="26606"/>
          <ac:spMkLst>
            <pc:docMk/>
            <pc:sldMk cId="3862665926" sldId="285"/>
            <ac:spMk id="51" creationId="{2E8BD155-F3B5-4CE9-AB1C-08C964CDC753}"/>
          </ac:spMkLst>
        </pc:spChg>
        <pc:spChg chg="add del">
          <ac:chgData name="Yeak, Kah Yen" userId="1e08da27-b382-4f87-a865-23fc22ff1b78" providerId="ADAL" clId="{9856EB1F-F4C1-4911-BA30-49A66C946F7C}" dt="2024-03-13T15:11:02.235" v="757" actId="26606"/>
          <ac:spMkLst>
            <pc:docMk/>
            <pc:sldMk cId="3862665926" sldId="285"/>
            <ac:spMk id="53" creationId="{BE5390C0-EA28-456A-8C95-1CDB808E9DDE}"/>
          </ac:spMkLst>
        </pc:spChg>
        <pc:spChg chg="add del">
          <ac:chgData name="Yeak, Kah Yen" userId="1e08da27-b382-4f87-a865-23fc22ff1b78" providerId="ADAL" clId="{9856EB1F-F4C1-4911-BA30-49A66C946F7C}" dt="2024-03-13T15:11:13.289" v="759" actId="26606"/>
          <ac:spMkLst>
            <pc:docMk/>
            <pc:sldMk cId="3862665926" sldId="285"/>
            <ac:spMk id="55" creationId="{749FA6A2-2239-4EF2-9EB3-B1DC295FE14D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56" creationId="{5C27E6E9-76DB-F2F9-36B8-9387BA3A58AA}"/>
          </ac:spMkLst>
        </pc:spChg>
        <pc:spChg chg="add del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57" creationId="{1C598A69-FFFE-4C09-8FE9-D660337B0CD0}"/>
          </ac:spMkLst>
        </pc:spChg>
        <pc:spChg chg="add del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58" creationId="{2B6121AA-FB9C-49D8-9295-014C895AFB60}"/>
          </ac:spMkLst>
        </pc:spChg>
        <pc:spChg chg="add del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59" creationId="{2C188CD4-9C38-4BEB-8E94-633B1B48BCC4}"/>
          </ac:spMkLst>
        </pc:spChg>
        <pc:spChg chg="add del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60" creationId="{2E8BD155-F3B5-4CE9-AB1C-08C964CDC753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62" creationId="{DD69525E-9F33-69F2-59D3-9D1DC5BC3CAA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64" creationId="{69EA2170-9500-5ACA-77F2-CDDE54BFEF7F}"/>
          </ac:spMkLst>
        </pc:spChg>
        <pc:spChg chg="add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65" creationId="{D9C4A1E0-B30B-4F81-873C-F77710333B2A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66" creationId="{4685A0B8-99DC-0D1D-3065-EDA857A1EF45}"/>
          </ac:spMkLst>
        </pc:spChg>
        <pc:spChg chg="add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67" creationId="{2884BC28-8C65-4886-B01A-667342EB70D7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68" creationId="{09780C9F-DDFF-5B88-8A53-0CD38CE5D656}"/>
          </ac:spMkLst>
        </pc:spChg>
        <pc:spChg chg="add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69" creationId="{0FC820FD-F8C0-4426-A38A-5B80A2E5286F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70" creationId="{D8E73543-FF5B-A72D-975B-604B5BF90E5C}"/>
          </ac:spMkLst>
        </pc:spChg>
        <pc:spChg chg="add">
          <ac:chgData name="Yeak, Kah Yen" userId="1e08da27-b382-4f87-a865-23fc22ff1b78" providerId="ADAL" clId="{9856EB1F-F4C1-4911-BA30-49A66C946F7C}" dt="2024-03-13T15:12:04.897" v="776" actId="26606"/>
          <ac:spMkLst>
            <pc:docMk/>
            <pc:sldMk cId="3862665926" sldId="285"/>
            <ac:spMk id="71" creationId="{E1DAA296-54E3-4547-B36F-E8B35335378A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73" creationId="{AC08724D-5AD9-302C-A143-7CF4EC8651B1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74" creationId="{A1063AB7-B41A-5F5D-1C8F-79FCA7006AAE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75" creationId="{EF85AEF9-4E49-3EC9-AB78-6AA0F08BD996}"/>
          </ac:spMkLst>
        </pc:spChg>
        <pc:spChg chg="mod">
          <ac:chgData name="Yeak, Kah Yen" userId="1e08da27-b382-4f87-a865-23fc22ff1b78" providerId="ADAL" clId="{9856EB1F-F4C1-4911-BA30-49A66C946F7C}" dt="2024-03-13T15:12:41.638" v="785"/>
          <ac:spMkLst>
            <pc:docMk/>
            <pc:sldMk cId="3862665926" sldId="285"/>
            <ac:spMk id="79" creationId="{23A1C34D-B6BF-F9AD-B1D7-463403F844E4}"/>
          </ac:spMkLst>
        </pc:spChg>
        <pc:spChg chg="add mod">
          <ac:chgData name="Yeak, Kah Yen" userId="1e08da27-b382-4f87-a865-23fc22ff1b78" providerId="ADAL" clId="{9856EB1F-F4C1-4911-BA30-49A66C946F7C}" dt="2024-03-13T15:13:03.293" v="792"/>
          <ac:spMkLst>
            <pc:docMk/>
            <pc:sldMk cId="3862665926" sldId="285"/>
            <ac:spMk id="81" creationId="{442A33DC-5DA4-56BB-6847-43705C1F5A15}"/>
          </ac:spMkLst>
        </pc:spChg>
        <pc:grpChg chg="add mod">
          <ac:chgData name="Yeak, Kah Yen" userId="1e08da27-b382-4f87-a865-23fc22ff1b78" providerId="ADAL" clId="{9856EB1F-F4C1-4911-BA30-49A66C946F7C}" dt="2024-03-13T15:12:58.984" v="790" actId="14100"/>
          <ac:grpSpMkLst>
            <pc:docMk/>
            <pc:sldMk cId="3862665926" sldId="285"/>
            <ac:grpSpMk id="32" creationId="{23503866-8654-DF78-9891-15543A18651F}"/>
          </ac:grpSpMkLst>
        </pc:grpChg>
        <pc:grpChg chg="del">
          <ac:chgData name="Yeak, Kah Yen" userId="1e08da27-b382-4f87-a865-23fc22ff1b78" providerId="ADAL" clId="{9856EB1F-F4C1-4911-BA30-49A66C946F7C}" dt="2024-03-13T15:01:26.331" v="499" actId="21"/>
          <ac:grpSpMkLst>
            <pc:docMk/>
            <pc:sldMk cId="3862665926" sldId="285"/>
            <ac:grpSpMk id="40" creationId="{B519B6F5-0AFF-BBE1-45FA-63702A6CF687}"/>
          </ac:grpSpMkLst>
        </pc:grpChg>
        <pc:grpChg chg="mod">
          <ac:chgData name="Yeak, Kah Yen" userId="1e08da27-b382-4f87-a865-23fc22ff1b78" providerId="ADAL" clId="{9856EB1F-F4C1-4911-BA30-49A66C946F7C}" dt="2024-03-13T15:12:41.638" v="785"/>
          <ac:grpSpMkLst>
            <pc:docMk/>
            <pc:sldMk cId="3862665926" sldId="285"/>
            <ac:grpSpMk id="52" creationId="{9FCB0E59-475D-2D0C-2578-B31950934B06}"/>
          </ac:grpSpMkLst>
        </pc:grpChg>
        <pc:grpChg chg="mod">
          <ac:chgData name="Yeak, Kah Yen" userId="1e08da27-b382-4f87-a865-23fc22ff1b78" providerId="ADAL" clId="{9856EB1F-F4C1-4911-BA30-49A66C946F7C}" dt="2024-03-13T15:12:41.638" v="785"/>
          <ac:grpSpMkLst>
            <pc:docMk/>
            <pc:sldMk cId="3862665926" sldId="285"/>
            <ac:grpSpMk id="63" creationId="{F7C185B9-A9B9-BF8A-2EA5-BC29CE20371C}"/>
          </ac:grpSpMkLst>
        </pc:grpChg>
        <pc:grpChg chg="mod">
          <ac:chgData name="Yeak, Kah Yen" userId="1e08da27-b382-4f87-a865-23fc22ff1b78" providerId="ADAL" clId="{9856EB1F-F4C1-4911-BA30-49A66C946F7C}" dt="2024-03-13T15:12:41.638" v="785"/>
          <ac:grpSpMkLst>
            <pc:docMk/>
            <pc:sldMk cId="3862665926" sldId="285"/>
            <ac:grpSpMk id="72" creationId="{A82239C6-6232-FFEF-9A25-DC08A57496D5}"/>
          </ac:grpSpMkLst>
        </pc:grpChg>
        <pc:picChg chg="add del">
          <ac:chgData name="Yeak, Kah Yen" userId="1e08da27-b382-4f87-a865-23fc22ff1b78" providerId="ADAL" clId="{9856EB1F-F4C1-4911-BA30-49A66C946F7C}" dt="2024-03-13T15:01:26.331" v="499" actId="21"/>
          <ac:picMkLst>
            <pc:docMk/>
            <pc:sldMk cId="3862665926" sldId="285"/>
            <ac:picMk id="2" creationId="{15A1D510-6DA9-1028-2448-4A02C22EDEA4}"/>
          </ac:picMkLst>
        </pc:picChg>
        <pc:picChg chg="add del mod ord">
          <ac:chgData name="Yeak, Kah Yen" userId="1e08da27-b382-4f87-a865-23fc22ff1b78" providerId="ADAL" clId="{9856EB1F-F4C1-4911-BA30-49A66C946F7C}" dt="2024-03-13T15:13:22.379" v="795" actId="478"/>
          <ac:picMkLst>
            <pc:docMk/>
            <pc:sldMk cId="3862665926" sldId="285"/>
            <ac:picMk id="28" creationId="{3E2B4FCB-1A4F-26CD-9FCD-AE1FD8CF834B}"/>
          </ac:picMkLst>
        </pc:picChg>
        <pc:picChg chg="add del mod ord modCrop">
          <ac:chgData name="Yeak, Kah Yen" userId="1e08da27-b382-4f87-a865-23fc22ff1b78" providerId="ADAL" clId="{9856EB1F-F4C1-4911-BA30-49A66C946F7C}" dt="2024-03-13T15:12:31.068" v="784" actId="478"/>
          <ac:picMkLst>
            <pc:docMk/>
            <pc:sldMk cId="3862665926" sldId="285"/>
            <ac:picMk id="29" creationId="{7C3E2CE2-34D3-2D3B-28C9-AFBFA4475081}"/>
          </ac:picMkLst>
        </pc:picChg>
        <pc:picChg chg="add del mod ord">
          <ac:chgData name="Yeak, Kah Yen" userId="1e08da27-b382-4f87-a865-23fc22ff1b78" providerId="ADAL" clId="{9856EB1F-F4C1-4911-BA30-49A66C946F7C}" dt="2024-03-13T15:11:47.739" v="770" actId="478"/>
          <ac:picMkLst>
            <pc:docMk/>
            <pc:sldMk cId="3862665926" sldId="285"/>
            <ac:picMk id="30" creationId="{9BFDE1EB-5173-8B36-5F74-E121B97E1015}"/>
          </ac:picMkLst>
        </pc:picChg>
        <pc:picChg chg="add mod">
          <ac:chgData name="Yeak, Kah Yen" userId="1e08da27-b382-4f87-a865-23fc22ff1b78" providerId="ADAL" clId="{9856EB1F-F4C1-4911-BA30-49A66C946F7C}" dt="2024-03-13T15:12:18.093" v="780" actId="1076"/>
          <ac:picMkLst>
            <pc:docMk/>
            <pc:sldMk cId="3862665926" sldId="285"/>
            <ac:picMk id="31" creationId="{16359FFB-9F8C-95EB-1550-5C31470A724C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42" creationId="{86FF61C9-AA59-CA20-A2DA-254AE7D7B5E1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47" creationId="{B3B4DEDB-0AD0-CFCC-9BF2-AB9B1A5D6CAA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54" creationId="{BA467612-54C9-92BE-138C-CAE8BA78AA29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61" creationId="{222EC360-7EB6-E2C7-34EC-1571E0E85BFF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76" creationId="{AA5BE03E-7CE2-F557-0402-E451979A36F5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77" creationId="{22536E7A-EEAE-0C76-B242-F2BBB789332E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78" creationId="{180B17F1-F997-D654-A755-B4728C657DF0}"/>
          </ac:picMkLst>
        </pc:picChg>
        <pc:picChg chg="mod">
          <ac:chgData name="Yeak, Kah Yen" userId="1e08da27-b382-4f87-a865-23fc22ff1b78" providerId="ADAL" clId="{9856EB1F-F4C1-4911-BA30-49A66C946F7C}" dt="2024-03-13T15:12:41.638" v="785"/>
          <ac:picMkLst>
            <pc:docMk/>
            <pc:sldMk cId="3862665926" sldId="285"/>
            <ac:picMk id="80" creationId="{69F3AE29-28B3-F8E3-C2D6-C0700C26AFC5}"/>
          </ac:picMkLst>
        </pc:picChg>
        <pc:picChg chg="add mod">
          <ac:chgData name="Yeak, Kah Yen" userId="1e08da27-b382-4f87-a865-23fc22ff1b78" providerId="ADAL" clId="{9856EB1F-F4C1-4911-BA30-49A66C946F7C}" dt="2024-03-13T15:13:43.772" v="801" actId="1076"/>
          <ac:picMkLst>
            <pc:docMk/>
            <pc:sldMk cId="3862665926" sldId="285"/>
            <ac:picMk id="82" creationId="{A6D62445-48C0-98C2-69F9-0D7B8FCC5F75}"/>
          </ac:picMkLst>
        </pc:picChg>
        <pc:cxnChg chg="mod">
          <ac:chgData name="Yeak, Kah Yen" userId="1e08da27-b382-4f87-a865-23fc22ff1b78" providerId="ADAL" clId="{9856EB1F-F4C1-4911-BA30-49A66C946F7C}" dt="2024-03-13T15:01:26.331" v="499" actId="21"/>
          <ac:cxnSpMkLst>
            <pc:docMk/>
            <pc:sldMk cId="3862665926" sldId="285"/>
            <ac:cxnSpMk id="4" creationId="{456587F6-B919-BC07-EB7A-468487A0EDFF}"/>
          </ac:cxnSpMkLst>
        </pc:cxnChg>
        <pc:cxnChg chg="mod">
          <ac:chgData name="Yeak, Kah Yen" userId="1e08da27-b382-4f87-a865-23fc22ff1b78" providerId="ADAL" clId="{9856EB1F-F4C1-4911-BA30-49A66C946F7C}" dt="2024-03-13T15:01:26.331" v="499" actId="21"/>
          <ac:cxnSpMkLst>
            <pc:docMk/>
            <pc:sldMk cId="3862665926" sldId="285"/>
            <ac:cxnSpMk id="5" creationId="{F1F8575E-C68A-2DE8-0B9E-74CE5B7EDA86}"/>
          </ac:cxnSpMkLst>
        </pc:cxnChg>
        <pc:cxnChg chg="mod">
          <ac:chgData name="Yeak, Kah Yen" userId="1e08da27-b382-4f87-a865-23fc22ff1b78" providerId="ADAL" clId="{9856EB1F-F4C1-4911-BA30-49A66C946F7C}" dt="2024-03-13T15:01:26.331" v="499" actId="21"/>
          <ac:cxnSpMkLst>
            <pc:docMk/>
            <pc:sldMk cId="3862665926" sldId="285"/>
            <ac:cxnSpMk id="9" creationId="{98001EC8-99C4-2525-01DB-A276244472A6}"/>
          </ac:cxnSpMkLst>
        </pc:cxnChg>
        <pc:cxnChg chg="mod">
          <ac:chgData name="Yeak, Kah Yen" userId="1e08da27-b382-4f87-a865-23fc22ff1b78" providerId="ADAL" clId="{9856EB1F-F4C1-4911-BA30-49A66C946F7C}" dt="2024-03-13T15:01:26.331" v="499" actId="21"/>
          <ac:cxnSpMkLst>
            <pc:docMk/>
            <pc:sldMk cId="3862665926" sldId="285"/>
            <ac:cxnSpMk id="14" creationId="{7047931E-757C-18F2-0279-8380945993B8}"/>
          </ac:cxnSpMkLst>
        </pc:cxnChg>
        <pc:cxnChg chg="mod">
          <ac:chgData name="Yeak, Kah Yen" userId="1e08da27-b382-4f87-a865-23fc22ff1b78" providerId="ADAL" clId="{9856EB1F-F4C1-4911-BA30-49A66C946F7C}" dt="2024-03-13T15:01:26.331" v="499" actId="21"/>
          <ac:cxnSpMkLst>
            <pc:docMk/>
            <pc:sldMk cId="3862665926" sldId="285"/>
            <ac:cxnSpMk id="15" creationId="{CEDC62E3-8351-4C9D-D64F-8786A5C593DB}"/>
          </ac:cxnSpMkLst>
        </pc:cxnChg>
        <pc:cxnChg chg="mod">
          <ac:chgData name="Yeak, Kah Yen" userId="1e08da27-b382-4f87-a865-23fc22ff1b78" providerId="ADAL" clId="{9856EB1F-F4C1-4911-BA30-49A66C946F7C}" dt="2024-03-13T15:01:26.331" v="499" actId="21"/>
          <ac:cxnSpMkLst>
            <pc:docMk/>
            <pc:sldMk cId="3862665926" sldId="285"/>
            <ac:cxnSpMk id="20" creationId="{F1F25CCE-5FD3-9369-360E-A47AEF3176DE}"/>
          </ac:cxnSpMkLst>
        </pc:cxnChg>
      </pc:sldChg>
      <pc:sldChg chg="delSp modSp mod">
        <pc:chgData name="Yeak, Kah Yen" userId="1e08da27-b382-4f87-a865-23fc22ff1b78" providerId="ADAL" clId="{9856EB1F-F4C1-4911-BA30-49A66C946F7C}" dt="2024-03-11T16:52:22.125" v="308" actId="14100"/>
        <pc:sldMkLst>
          <pc:docMk/>
          <pc:sldMk cId="2814003954" sldId="533"/>
        </pc:sldMkLst>
        <pc:spChg chg="del">
          <ac:chgData name="Yeak, Kah Yen" userId="1e08da27-b382-4f87-a865-23fc22ff1b78" providerId="ADAL" clId="{9856EB1F-F4C1-4911-BA30-49A66C946F7C}" dt="2024-03-11T16:52:09.029" v="304" actId="478"/>
          <ac:spMkLst>
            <pc:docMk/>
            <pc:sldMk cId="2814003954" sldId="533"/>
            <ac:spMk id="38" creationId="{F510667D-F155-498B-8533-9C9696E6CF01}"/>
          </ac:spMkLst>
        </pc:spChg>
        <pc:spChg chg="mod">
          <ac:chgData name="Yeak, Kah Yen" userId="1e08da27-b382-4f87-a865-23fc22ff1b78" providerId="ADAL" clId="{9856EB1F-F4C1-4911-BA30-49A66C946F7C}" dt="2024-03-11T16:52:15.665" v="307" actId="1076"/>
          <ac:spMkLst>
            <pc:docMk/>
            <pc:sldMk cId="2814003954" sldId="533"/>
            <ac:spMk id="40" creationId="{3A217995-AC3D-4DCA-853C-B1C44073528D}"/>
          </ac:spMkLst>
        </pc:spChg>
        <pc:spChg chg="del">
          <ac:chgData name="Yeak, Kah Yen" userId="1e08da27-b382-4f87-a865-23fc22ff1b78" providerId="ADAL" clId="{9856EB1F-F4C1-4911-BA30-49A66C946F7C}" dt="2024-03-11T16:52:10.729" v="305" actId="478"/>
          <ac:spMkLst>
            <pc:docMk/>
            <pc:sldMk cId="2814003954" sldId="533"/>
            <ac:spMk id="57" creationId="{9CF7452C-952B-4D0C-9890-757C33A996BA}"/>
          </ac:spMkLst>
        </pc:spChg>
        <pc:spChg chg="mod">
          <ac:chgData name="Yeak, Kah Yen" userId="1e08da27-b382-4f87-a865-23fc22ff1b78" providerId="ADAL" clId="{9856EB1F-F4C1-4911-BA30-49A66C946F7C}" dt="2024-03-11T16:52:22.125" v="308" actId="14100"/>
          <ac:spMkLst>
            <pc:docMk/>
            <pc:sldMk cId="2814003954" sldId="533"/>
            <ac:spMk id="66" creationId="{2F535CA1-15AB-40DC-9A3C-39954CD7F948}"/>
          </ac:spMkLst>
        </pc:spChg>
        <pc:picChg chg="del">
          <ac:chgData name="Yeak, Kah Yen" userId="1e08da27-b382-4f87-a865-23fc22ff1b78" providerId="ADAL" clId="{9856EB1F-F4C1-4911-BA30-49A66C946F7C}" dt="2024-03-11T16:52:12.159" v="306" actId="478"/>
          <ac:picMkLst>
            <pc:docMk/>
            <pc:sldMk cId="2814003954" sldId="533"/>
            <ac:picMk id="52" creationId="{3C7ADA7F-892E-4FA9-9B25-D32AA3E1B00F}"/>
          </ac:picMkLst>
        </pc:picChg>
      </pc:sldChg>
      <pc:sldChg chg="addSp delSp modSp mod">
        <pc:chgData name="Yeak, Kah Yen" userId="1e08da27-b382-4f87-a865-23fc22ff1b78" providerId="ADAL" clId="{9856EB1F-F4C1-4911-BA30-49A66C946F7C}" dt="2024-03-13T14:39:15.865" v="383" actId="14100"/>
        <pc:sldMkLst>
          <pc:docMk/>
          <pc:sldMk cId="3701539180" sldId="542"/>
        </pc:sldMkLst>
        <pc:spChg chg="mod">
          <ac:chgData name="Yeak, Kah Yen" userId="1e08da27-b382-4f87-a865-23fc22ff1b78" providerId="ADAL" clId="{9856EB1F-F4C1-4911-BA30-49A66C946F7C}" dt="2024-03-11T16:12:52.685" v="31" actId="1076"/>
          <ac:spMkLst>
            <pc:docMk/>
            <pc:sldMk cId="3701539180" sldId="542"/>
            <ac:spMk id="9" creationId="{9AF2A487-2637-B893-C9DA-A5C050A373EB}"/>
          </ac:spMkLst>
        </pc:spChg>
        <pc:spChg chg="del">
          <ac:chgData name="Yeak, Kah Yen" userId="1e08da27-b382-4f87-a865-23fc22ff1b78" providerId="ADAL" clId="{9856EB1F-F4C1-4911-BA30-49A66C946F7C}" dt="2024-03-11T16:12:43.168" v="27" actId="478"/>
          <ac:spMkLst>
            <pc:docMk/>
            <pc:sldMk cId="3701539180" sldId="542"/>
            <ac:spMk id="10" creationId="{C751BADE-20C9-DBE0-CBC1-55C5A5F93494}"/>
          </ac:spMkLst>
        </pc:spChg>
        <pc:spChg chg="mod">
          <ac:chgData name="Yeak, Kah Yen" userId="1e08da27-b382-4f87-a865-23fc22ff1b78" providerId="ADAL" clId="{9856EB1F-F4C1-4911-BA30-49A66C946F7C}" dt="2024-03-11T16:12:26.299" v="20" actId="20577"/>
          <ac:spMkLst>
            <pc:docMk/>
            <pc:sldMk cId="3701539180" sldId="542"/>
            <ac:spMk id="22" creationId="{6239E643-B9C2-E6CD-7F7B-CA167CBC6763}"/>
          </ac:spMkLst>
        </pc:spChg>
        <pc:spChg chg="mod">
          <ac:chgData name="Yeak, Kah Yen" userId="1e08da27-b382-4f87-a865-23fc22ff1b78" providerId="ADAL" clId="{9856EB1F-F4C1-4911-BA30-49A66C946F7C}" dt="2024-03-11T16:12:29.626" v="22" actId="20577"/>
          <ac:spMkLst>
            <pc:docMk/>
            <pc:sldMk cId="3701539180" sldId="542"/>
            <ac:spMk id="23" creationId="{6783711F-CF7A-747D-0FAB-69AB27C1AF8C}"/>
          </ac:spMkLst>
        </pc:spChg>
        <pc:spChg chg="mod">
          <ac:chgData name="Yeak, Kah Yen" userId="1e08da27-b382-4f87-a865-23fc22ff1b78" providerId="ADAL" clId="{9856EB1F-F4C1-4911-BA30-49A66C946F7C}" dt="2024-03-11T16:12:33.369" v="24" actId="20577"/>
          <ac:spMkLst>
            <pc:docMk/>
            <pc:sldMk cId="3701539180" sldId="542"/>
            <ac:spMk id="24" creationId="{8AC8C7B4-C85A-A542-7807-8FD515F604EB}"/>
          </ac:spMkLst>
        </pc:spChg>
        <pc:spChg chg="mod">
          <ac:chgData name="Yeak, Kah Yen" userId="1e08da27-b382-4f87-a865-23fc22ff1b78" providerId="ADAL" clId="{9856EB1F-F4C1-4911-BA30-49A66C946F7C}" dt="2024-03-11T16:12:37.696" v="26" actId="20577"/>
          <ac:spMkLst>
            <pc:docMk/>
            <pc:sldMk cId="3701539180" sldId="542"/>
            <ac:spMk id="26" creationId="{76893824-399C-F79D-7552-D085499C30F2}"/>
          </ac:spMkLst>
        </pc:spChg>
        <pc:grpChg chg="add del mod">
          <ac:chgData name="Yeak, Kah Yen" userId="1e08da27-b382-4f87-a865-23fc22ff1b78" providerId="ADAL" clId="{9856EB1F-F4C1-4911-BA30-49A66C946F7C}" dt="2024-03-11T16:12:58.134" v="32" actId="1076"/>
          <ac:grpSpMkLst>
            <pc:docMk/>
            <pc:sldMk cId="3701539180" sldId="542"/>
            <ac:grpSpMk id="36" creationId="{C45D3DA2-2FDC-A4F2-0696-E7C69D8B9BA1}"/>
          </ac:grpSpMkLst>
        </pc:grpChg>
        <pc:picChg chg="mod">
          <ac:chgData name="Yeak, Kah Yen" userId="1e08da27-b382-4f87-a865-23fc22ff1b78" providerId="ADAL" clId="{9856EB1F-F4C1-4911-BA30-49A66C946F7C}" dt="2024-03-13T14:39:15.865" v="383" actId="14100"/>
          <ac:picMkLst>
            <pc:docMk/>
            <pc:sldMk cId="3701539180" sldId="542"/>
            <ac:picMk id="2" creationId="{D3D825E4-DB18-B7DB-8103-06896B7B08AD}"/>
          </ac:picMkLst>
        </pc:picChg>
        <pc:picChg chg="del">
          <ac:chgData name="Yeak, Kah Yen" userId="1e08da27-b382-4f87-a865-23fc22ff1b78" providerId="ADAL" clId="{9856EB1F-F4C1-4911-BA30-49A66C946F7C}" dt="2024-03-11T16:12:47.845" v="30" actId="478"/>
          <ac:picMkLst>
            <pc:docMk/>
            <pc:sldMk cId="3701539180" sldId="542"/>
            <ac:picMk id="11" creationId="{92886F75-F3FB-F750-A07B-8E1374746336}"/>
          </ac:picMkLst>
        </pc:picChg>
      </pc:sldChg>
      <pc:sldChg chg="modSp mod">
        <pc:chgData name="Yeak, Kah Yen" userId="1e08da27-b382-4f87-a865-23fc22ff1b78" providerId="ADAL" clId="{9856EB1F-F4C1-4911-BA30-49A66C946F7C}" dt="2024-03-11T16:12:00.320" v="16" actId="403"/>
        <pc:sldMkLst>
          <pc:docMk/>
          <pc:sldMk cId="1726486717" sldId="543"/>
        </pc:sldMkLst>
        <pc:grpChg chg="mod">
          <ac:chgData name="Yeak, Kah Yen" userId="1e08da27-b382-4f87-a865-23fc22ff1b78" providerId="ADAL" clId="{9856EB1F-F4C1-4911-BA30-49A66C946F7C}" dt="2024-03-11T16:11:38.069" v="0" actId="14100"/>
          <ac:grpSpMkLst>
            <pc:docMk/>
            <pc:sldMk cId="1726486717" sldId="543"/>
            <ac:grpSpMk id="80" creationId="{4D3FDE6A-7004-4F27-882C-17B5FA6DF018}"/>
          </ac:grpSpMkLst>
        </pc:grpChg>
        <pc:graphicFrameChg chg="modGraphic">
          <ac:chgData name="Yeak, Kah Yen" userId="1e08da27-b382-4f87-a865-23fc22ff1b78" providerId="ADAL" clId="{9856EB1F-F4C1-4911-BA30-49A66C946F7C}" dt="2024-03-11T16:12:00.320" v="16" actId="403"/>
          <ac:graphicFrameMkLst>
            <pc:docMk/>
            <pc:sldMk cId="1726486717" sldId="543"/>
            <ac:graphicFrameMk id="72" creationId="{AA9A3370-C2A0-3571-FE92-C15D343E67CA}"/>
          </ac:graphicFrameMkLst>
        </pc:graphicFrameChg>
      </pc:sldChg>
      <pc:sldChg chg="modSp mod">
        <pc:chgData name="Yeak, Kah Yen" userId="1e08da27-b382-4f87-a865-23fc22ff1b78" providerId="ADAL" clId="{9856EB1F-F4C1-4911-BA30-49A66C946F7C}" dt="2024-03-11T17:11:54.401" v="381" actId="1076"/>
        <pc:sldMkLst>
          <pc:docMk/>
          <pc:sldMk cId="3120607726" sldId="548"/>
        </pc:sldMkLst>
        <pc:grpChg chg="mod">
          <ac:chgData name="Yeak, Kah Yen" userId="1e08da27-b382-4f87-a865-23fc22ff1b78" providerId="ADAL" clId="{9856EB1F-F4C1-4911-BA30-49A66C946F7C}" dt="2024-03-11T17:11:50.576" v="380" actId="1076"/>
          <ac:grpSpMkLst>
            <pc:docMk/>
            <pc:sldMk cId="3120607726" sldId="548"/>
            <ac:grpSpMk id="63" creationId="{089CB79E-CBF7-C1DB-2EE7-35DC8165F6C2}"/>
          </ac:grpSpMkLst>
        </pc:grpChg>
        <pc:picChg chg="mod">
          <ac:chgData name="Yeak, Kah Yen" userId="1e08da27-b382-4f87-a865-23fc22ff1b78" providerId="ADAL" clId="{9856EB1F-F4C1-4911-BA30-49A66C946F7C}" dt="2024-03-11T17:11:54.401" v="381" actId="1076"/>
          <ac:picMkLst>
            <pc:docMk/>
            <pc:sldMk cId="3120607726" sldId="548"/>
            <ac:picMk id="66" creationId="{F12AA0C0-E36E-FA17-6255-7D54D82E2E4D}"/>
          </ac:picMkLst>
        </pc:picChg>
      </pc:sldChg>
      <pc:sldChg chg="addSp delSp modSp add del mod">
        <pc:chgData name="Yeak, Kah Yen" userId="1e08da27-b382-4f87-a865-23fc22ff1b78" providerId="ADAL" clId="{9856EB1F-F4C1-4911-BA30-49A66C946F7C}" dt="2024-03-11T16:49:42.758" v="300" actId="47"/>
        <pc:sldMkLst>
          <pc:docMk/>
          <pc:sldMk cId="3730007552" sldId="554"/>
        </pc:sldMkLst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8" creationId="{3996EC3E-E21E-F96C-8E3D-1D130578CA16}"/>
          </ac:spMkLst>
        </pc:spChg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9" creationId="{20083540-C45E-E29D-BC04-F9A54821A8A3}"/>
          </ac:spMkLst>
        </pc:spChg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10" creationId="{86F87043-1B8B-972C-AF94-03071ED98CA3}"/>
          </ac:spMkLst>
        </pc:spChg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11" creationId="{8A8E0A89-8427-9E91-9D54-AE8BA6A87A4C}"/>
          </ac:spMkLst>
        </pc:spChg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12" creationId="{D5345A9C-F897-075C-1A49-2020FCB5A647}"/>
          </ac:spMkLst>
        </pc:spChg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13" creationId="{A44A5D8D-D415-5B18-6A64-E0283D68B2D7}"/>
          </ac:spMkLst>
        </pc:spChg>
        <pc:spChg chg="mod">
          <ac:chgData name="Yeak, Kah Yen" userId="1e08da27-b382-4f87-a865-23fc22ff1b78" providerId="ADAL" clId="{9856EB1F-F4C1-4911-BA30-49A66C946F7C}" dt="2024-03-11T16:45:19.326" v="288"/>
          <ac:spMkLst>
            <pc:docMk/>
            <pc:sldMk cId="3730007552" sldId="554"/>
            <ac:spMk id="14" creationId="{A5B4674B-A5AE-F5EA-A655-0A33C14F8246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28" creationId="{A24B0CAD-DA14-8C08-64E3-90596C5B8DCC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36" creationId="{FAC8163F-3155-357B-CFE9-8DE3E9C160D7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38" creationId="{1C44F187-CD91-A4E9-D1D7-452C2CE5DEBB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39" creationId="{063DF3BA-292A-8962-55A8-EF876448268A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40" creationId="{9F528FD5-EB1E-8CCE-C2C0-CC62A7D7CF8D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41" creationId="{C43E425C-F39D-549D-9CF9-7AE3367EB1F8}"/>
          </ac:spMkLst>
        </pc:spChg>
        <pc:spChg chg="mod">
          <ac:chgData name="Yeak, Kah Yen" userId="1e08da27-b382-4f87-a865-23fc22ff1b78" providerId="ADAL" clId="{9856EB1F-F4C1-4911-BA30-49A66C946F7C}" dt="2024-03-11T16:46:53.225" v="297" actId="207"/>
          <ac:spMkLst>
            <pc:docMk/>
            <pc:sldMk cId="3730007552" sldId="554"/>
            <ac:spMk id="42" creationId="{D8402D46-A00C-4454-7AEB-11DD03EFFBD6}"/>
          </ac:spMkLst>
        </pc:spChg>
        <pc:grpChg chg="add del mod">
          <ac:chgData name="Yeak, Kah Yen" userId="1e08da27-b382-4f87-a865-23fc22ff1b78" providerId="ADAL" clId="{9856EB1F-F4C1-4911-BA30-49A66C946F7C}" dt="2024-03-11T16:46:55.884" v="298" actId="478"/>
          <ac:grpSpMkLst>
            <pc:docMk/>
            <pc:sldMk cId="3730007552" sldId="554"/>
            <ac:grpSpMk id="2" creationId="{AE54A351-7778-2511-24A2-ECC87EE8E994}"/>
          </ac:grpSpMkLst>
        </pc:grpChg>
        <pc:grpChg chg="mod">
          <ac:chgData name="Yeak, Kah Yen" userId="1e08da27-b382-4f87-a865-23fc22ff1b78" providerId="ADAL" clId="{9856EB1F-F4C1-4911-BA30-49A66C946F7C}" dt="2024-03-11T16:45:19.326" v="288"/>
          <ac:grpSpMkLst>
            <pc:docMk/>
            <pc:sldMk cId="3730007552" sldId="554"/>
            <ac:grpSpMk id="5" creationId="{10156898-795F-D9F5-5BE6-27A52E7AE586}"/>
          </ac:grpSpMkLst>
        </pc:grpChg>
        <pc:grpChg chg="add mod">
          <ac:chgData name="Yeak, Kah Yen" userId="1e08da27-b382-4f87-a865-23fc22ff1b78" providerId="ADAL" clId="{9856EB1F-F4C1-4911-BA30-49A66C946F7C}" dt="2024-03-11T16:46:53.225" v="297" actId="207"/>
          <ac:grpSpMkLst>
            <pc:docMk/>
            <pc:sldMk cId="3730007552" sldId="554"/>
            <ac:grpSpMk id="15" creationId="{CCA3BE84-4A91-7A0B-56B9-F4E1F6F8B5EE}"/>
          </ac:grpSpMkLst>
        </pc:grpChg>
        <pc:grpChg chg="del">
          <ac:chgData name="Yeak, Kah Yen" userId="1e08da27-b382-4f87-a865-23fc22ff1b78" providerId="ADAL" clId="{9856EB1F-F4C1-4911-BA30-49A66C946F7C}" dt="2024-03-11T16:45:36.406" v="292" actId="478"/>
          <ac:grpSpMkLst>
            <pc:docMk/>
            <pc:sldMk cId="3730007552" sldId="554"/>
            <ac:grpSpMk id="17" creationId="{731213DC-A87E-D745-E0BA-1EB93D5AE022}"/>
          </ac:grpSpMkLst>
        </pc:grpChg>
        <pc:grpChg chg="mod">
          <ac:chgData name="Yeak, Kah Yen" userId="1e08da27-b382-4f87-a865-23fc22ff1b78" providerId="ADAL" clId="{9856EB1F-F4C1-4911-BA30-49A66C946F7C}" dt="2024-03-11T16:46:53.225" v="297" actId="207"/>
          <ac:grpSpMkLst>
            <pc:docMk/>
            <pc:sldMk cId="3730007552" sldId="554"/>
            <ac:grpSpMk id="20" creationId="{73F9FF0F-9291-EFE6-2D01-C1A8D8F4D733}"/>
          </ac:grpSpMkLst>
        </pc:grpChg>
        <pc:picChg chg="mod">
          <ac:chgData name="Yeak, Kah Yen" userId="1e08da27-b382-4f87-a865-23fc22ff1b78" providerId="ADAL" clId="{9856EB1F-F4C1-4911-BA30-49A66C946F7C}" dt="2024-03-11T16:45:19.326" v="288"/>
          <ac:picMkLst>
            <pc:docMk/>
            <pc:sldMk cId="3730007552" sldId="554"/>
            <ac:picMk id="4" creationId="{FCD49067-E155-CB7B-C14B-F072A272BD1D}"/>
          </ac:picMkLst>
        </pc:picChg>
        <pc:picChg chg="mod">
          <ac:chgData name="Yeak, Kah Yen" userId="1e08da27-b382-4f87-a865-23fc22ff1b78" providerId="ADAL" clId="{9856EB1F-F4C1-4911-BA30-49A66C946F7C}" dt="2024-03-11T16:45:19.326" v="288"/>
          <ac:picMkLst>
            <pc:docMk/>
            <pc:sldMk cId="3730007552" sldId="554"/>
            <ac:picMk id="6" creationId="{8B42AE3B-6957-6E22-0753-878F1875914B}"/>
          </ac:picMkLst>
        </pc:picChg>
        <pc:picChg chg="mod">
          <ac:chgData name="Yeak, Kah Yen" userId="1e08da27-b382-4f87-a865-23fc22ff1b78" providerId="ADAL" clId="{9856EB1F-F4C1-4911-BA30-49A66C946F7C}" dt="2024-03-11T16:45:19.326" v="288"/>
          <ac:picMkLst>
            <pc:docMk/>
            <pc:sldMk cId="3730007552" sldId="554"/>
            <ac:picMk id="7" creationId="{54830605-0664-D801-975E-08E4A5E597F9}"/>
          </ac:picMkLst>
        </pc:picChg>
        <pc:picChg chg="mod">
          <ac:chgData name="Yeak, Kah Yen" userId="1e08da27-b382-4f87-a865-23fc22ff1b78" providerId="ADAL" clId="{9856EB1F-F4C1-4911-BA30-49A66C946F7C}" dt="2024-03-11T16:46:53.225" v="297" actId="207"/>
          <ac:picMkLst>
            <pc:docMk/>
            <pc:sldMk cId="3730007552" sldId="554"/>
            <ac:picMk id="16" creationId="{DD631A22-9541-295A-F8ED-C6D0A2877C50}"/>
          </ac:picMkLst>
        </pc:picChg>
        <pc:picChg chg="mod">
          <ac:chgData name="Yeak, Kah Yen" userId="1e08da27-b382-4f87-a865-23fc22ff1b78" providerId="ADAL" clId="{9856EB1F-F4C1-4911-BA30-49A66C946F7C}" dt="2024-03-11T16:46:53.225" v="297" actId="207"/>
          <ac:picMkLst>
            <pc:docMk/>
            <pc:sldMk cId="3730007552" sldId="554"/>
            <ac:picMk id="22" creationId="{B5D1FF3D-8FDB-C39E-94F3-46F5D153547D}"/>
          </ac:picMkLst>
        </pc:picChg>
        <pc:picChg chg="mod">
          <ac:chgData name="Yeak, Kah Yen" userId="1e08da27-b382-4f87-a865-23fc22ff1b78" providerId="ADAL" clId="{9856EB1F-F4C1-4911-BA30-49A66C946F7C}" dt="2024-03-11T16:46:53.225" v="297" actId="207"/>
          <ac:picMkLst>
            <pc:docMk/>
            <pc:sldMk cId="3730007552" sldId="554"/>
            <ac:picMk id="24" creationId="{9634F5F2-5823-8546-01A2-1F926BE85EFB}"/>
          </ac:picMkLst>
        </pc:picChg>
      </pc:sldChg>
      <pc:sldChg chg="addSp delSp modSp mod">
        <pc:chgData name="Yeak, Kah Yen" userId="1e08da27-b382-4f87-a865-23fc22ff1b78" providerId="ADAL" clId="{9856EB1F-F4C1-4911-BA30-49A66C946F7C}" dt="2024-03-13T15:13:26.707" v="796" actId="1076"/>
        <pc:sldMkLst>
          <pc:docMk/>
          <pc:sldMk cId="4239787318" sldId="555"/>
        </pc:sldMkLst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4" creationId="{AF0BB388-F99E-2596-2BFD-A1B3A93BD549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5" creationId="{2FD0009F-0647-4818-4FAB-200FA2A5DD30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6" creationId="{5409F124-D32E-E44B-03E0-B1A277245F84}"/>
          </ac:spMkLst>
        </pc:spChg>
        <pc:spChg chg="mod">
          <ac:chgData name="Yeak, Kah Yen" userId="1e08da27-b382-4f87-a865-23fc22ff1b78" providerId="ADAL" clId="{9856EB1F-F4C1-4911-BA30-49A66C946F7C}" dt="2024-03-13T15:01:05.848" v="495" actId="1076"/>
          <ac:spMkLst>
            <pc:docMk/>
            <pc:sldMk cId="4239787318" sldId="555"/>
            <ac:spMk id="7" creationId="{F41A8755-2190-C500-B2BF-936445DEB800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12" creationId="{DDA0883F-3E37-7BEF-FF60-92A8A11C5680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14" creationId="{AB694DC4-1F7D-0381-9861-2A9AD1C00475}"/>
          </ac:spMkLst>
        </pc:spChg>
        <pc:spChg chg="add del mod">
          <ac:chgData name="Yeak, Kah Yen" userId="1e08da27-b382-4f87-a865-23fc22ff1b78" providerId="ADAL" clId="{9856EB1F-F4C1-4911-BA30-49A66C946F7C}" dt="2024-03-13T15:00:42.992" v="482" actId="20577"/>
          <ac:spMkLst>
            <pc:docMk/>
            <pc:sldMk cId="4239787318" sldId="555"/>
            <ac:spMk id="16" creationId="{97714B1F-DCDB-9C02-1172-A654B9BC86A7}"/>
          </ac:spMkLst>
        </pc:spChg>
        <pc:spChg chg="mod">
          <ac:chgData name="Yeak, Kah Yen" userId="1e08da27-b382-4f87-a865-23fc22ff1b78" providerId="ADAL" clId="{9856EB1F-F4C1-4911-BA30-49A66C946F7C}" dt="2024-03-13T15:00:36.912" v="477" actId="20577"/>
          <ac:spMkLst>
            <pc:docMk/>
            <pc:sldMk cId="4239787318" sldId="555"/>
            <ac:spMk id="17" creationId="{5D402B1D-CF9D-DDD7-DAED-081AE0E13E3B}"/>
          </ac:spMkLst>
        </pc:spChg>
        <pc:spChg chg="mod">
          <ac:chgData name="Yeak, Kah Yen" userId="1e08da27-b382-4f87-a865-23fc22ff1b78" providerId="ADAL" clId="{9856EB1F-F4C1-4911-BA30-49A66C946F7C}" dt="2024-03-13T15:00:34.892" v="473" actId="20577"/>
          <ac:spMkLst>
            <pc:docMk/>
            <pc:sldMk cId="4239787318" sldId="555"/>
            <ac:spMk id="18" creationId="{CC3CCB32-8640-71A5-2855-E76D4EC1625B}"/>
          </ac:spMkLst>
        </pc:spChg>
        <pc:spChg chg="mod">
          <ac:chgData name="Yeak, Kah Yen" userId="1e08da27-b382-4f87-a865-23fc22ff1b78" providerId="ADAL" clId="{9856EB1F-F4C1-4911-BA30-49A66C946F7C}" dt="2024-03-13T15:00:34.379" v="471" actId="20577"/>
          <ac:spMkLst>
            <pc:docMk/>
            <pc:sldMk cId="4239787318" sldId="555"/>
            <ac:spMk id="19" creationId="{0B693EA9-3273-3A24-7884-802CD045880E}"/>
          </ac:spMkLst>
        </pc:spChg>
        <pc:spChg chg="mod">
          <ac:chgData name="Yeak, Kah Yen" userId="1e08da27-b382-4f87-a865-23fc22ff1b78" providerId="ADAL" clId="{9856EB1F-F4C1-4911-BA30-49A66C946F7C}" dt="2024-03-13T15:00:33.592" v="469" actId="20577"/>
          <ac:spMkLst>
            <pc:docMk/>
            <pc:sldMk cId="4239787318" sldId="555"/>
            <ac:spMk id="21" creationId="{D0BB485D-F773-9B9A-7E46-C95A1BAFA3E8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22" creationId="{B4B82ADD-2515-9EA1-6EA7-DA1AF7865577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23" creationId="{F14513F1-21F0-4DD3-002D-6A8FD44FCAE5}"/>
          </ac:spMkLst>
        </pc:spChg>
        <pc:spChg chg="del mod">
          <ac:chgData name="Yeak, Kah Yen" userId="1e08da27-b382-4f87-a865-23fc22ff1b78" providerId="ADAL" clId="{9856EB1F-F4C1-4911-BA30-49A66C946F7C}" dt="2024-03-13T15:00:59.406" v="492" actId="21"/>
          <ac:spMkLst>
            <pc:docMk/>
            <pc:sldMk cId="4239787318" sldId="555"/>
            <ac:spMk id="27" creationId="{2DF1EBA4-8CC2-5152-E8D7-1ACE223E0165}"/>
          </ac:spMkLst>
        </pc:spChg>
        <pc:spChg chg="mod">
          <ac:chgData name="Yeak, Kah Yen" userId="1e08da27-b382-4f87-a865-23fc22ff1b78" providerId="ADAL" clId="{9856EB1F-F4C1-4911-BA30-49A66C946F7C}" dt="2024-03-13T14:59:24.352" v="448"/>
          <ac:spMkLst>
            <pc:docMk/>
            <pc:sldMk cId="4239787318" sldId="555"/>
            <ac:spMk id="28" creationId="{F3D5D344-C053-0FC7-7C25-B86F05BA77A5}"/>
          </ac:spMkLst>
        </pc:spChg>
        <pc:spChg chg="add mod">
          <ac:chgData name="Yeak, Kah Yen" userId="1e08da27-b382-4f87-a865-23fc22ff1b78" providerId="ADAL" clId="{9856EB1F-F4C1-4911-BA30-49A66C946F7C}" dt="2024-03-13T15:09:34.077" v="742" actId="2711"/>
          <ac:spMkLst>
            <pc:docMk/>
            <pc:sldMk cId="4239787318" sldId="555"/>
            <ac:spMk id="31" creationId="{2DF1EBA4-8CC2-5152-E8D7-1ACE223E0165}"/>
          </ac:spMkLst>
        </pc:spChg>
        <pc:spChg chg="mod topLvl">
          <ac:chgData name="Yeak, Kah Yen" userId="1e08da27-b382-4f87-a865-23fc22ff1b78" providerId="ADAL" clId="{9856EB1F-F4C1-4911-BA30-49A66C946F7C}" dt="2024-03-13T15:13:26.707" v="796" actId="1076"/>
          <ac:spMkLst>
            <pc:docMk/>
            <pc:sldMk cId="4239787318" sldId="555"/>
            <ac:spMk id="32" creationId="{80DEB420-338E-3BF2-C481-55948D2A2A17}"/>
          </ac:spMkLst>
        </pc:spChg>
        <pc:spChg chg="mod topLvl">
          <ac:chgData name="Yeak, Kah Yen" userId="1e08da27-b382-4f87-a865-23fc22ff1b78" providerId="ADAL" clId="{9856EB1F-F4C1-4911-BA30-49A66C946F7C}" dt="2024-03-13T15:08:34.623" v="724" actId="1076"/>
          <ac:spMkLst>
            <pc:docMk/>
            <pc:sldMk cId="4239787318" sldId="555"/>
            <ac:spMk id="36" creationId="{A9EA68E0-1981-FE8C-D15A-3C4A3EB805A8}"/>
          </ac:spMkLst>
        </pc:spChg>
        <pc:spChg chg="mod topLvl">
          <ac:chgData name="Yeak, Kah Yen" userId="1e08da27-b382-4f87-a865-23fc22ff1b78" providerId="ADAL" clId="{9856EB1F-F4C1-4911-BA30-49A66C946F7C}" dt="2024-03-13T15:08:19.269" v="721" actId="1036"/>
          <ac:spMkLst>
            <pc:docMk/>
            <pc:sldMk cId="4239787318" sldId="555"/>
            <ac:spMk id="41" creationId="{C1EAB571-1A64-09B6-3E10-6232AE1A02E6}"/>
          </ac:spMkLst>
        </pc:spChg>
        <pc:spChg chg="mod">
          <ac:chgData name="Yeak, Kah Yen" userId="1e08da27-b382-4f87-a865-23fc22ff1b78" providerId="ADAL" clId="{9856EB1F-F4C1-4911-BA30-49A66C946F7C}" dt="2024-03-13T15:05:41.080" v="573" actId="207"/>
          <ac:spMkLst>
            <pc:docMk/>
            <pc:sldMk cId="4239787318" sldId="555"/>
            <ac:spMk id="45" creationId="{9494ED76-A873-514F-4D28-FB8498992621}"/>
          </ac:spMkLst>
        </pc:spChg>
        <pc:spChg chg="mod">
          <ac:chgData name="Yeak, Kah Yen" userId="1e08da27-b382-4f87-a865-23fc22ff1b78" providerId="ADAL" clId="{9856EB1F-F4C1-4911-BA30-49A66C946F7C}" dt="2024-03-13T15:05:47.805" v="574" actId="14100"/>
          <ac:spMkLst>
            <pc:docMk/>
            <pc:sldMk cId="4239787318" sldId="555"/>
            <ac:spMk id="46" creationId="{722E1946-DD7D-669C-4AAF-B088C86BE4D2}"/>
          </ac:spMkLst>
        </pc:spChg>
        <pc:spChg chg="mod">
          <ac:chgData name="Yeak, Kah Yen" userId="1e08da27-b382-4f87-a865-23fc22ff1b78" providerId="ADAL" clId="{9856EB1F-F4C1-4911-BA30-49A66C946F7C}" dt="2024-03-13T15:02:59.664" v="520" actId="165"/>
          <ac:spMkLst>
            <pc:docMk/>
            <pc:sldMk cId="4239787318" sldId="555"/>
            <ac:spMk id="47" creationId="{C0EC82BB-F033-8182-8DAA-21AEDF693DEA}"/>
          </ac:spMkLst>
        </pc:spChg>
        <pc:spChg chg="mod">
          <ac:chgData name="Yeak, Kah Yen" userId="1e08da27-b382-4f87-a865-23fc22ff1b78" providerId="ADAL" clId="{9856EB1F-F4C1-4911-BA30-49A66C946F7C}" dt="2024-03-13T15:04:11.978" v="537" actId="207"/>
          <ac:spMkLst>
            <pc:docMk/>
            <pc:sldMk cId="4239787318" sldId="555"/>
            <ac:spMk id="49" creationId="{4F5DFBA6-1AAC-C7E3-7F2D-785C52B09779}"/>
          </ac:spMkLst>
        </pc:spChg>
        <pc:spChg chg="mod">
          <ac:chgData name="Yeak, Kah Yen" userId="1e08da27-b382-4f87-a865-23fc22ff1b78" providerId="ADAL" clId="{9856EB1F-F4C1-4911-BA30-49A66C946F7C}" dt="2024-03-13T15:05:25.624" v="570" actId="14100"/>
          <ac:spMkLst>
            <pc:docMk/>
            <pc:sldMk cId="4239787318" sldId="555"/>
            <ac:spMk id="50" creationId="{A719C44B-BE60-C883-9DD0-62491F33B9E5}"/>
          </ac:spMkLst>
        </pc:spChg>
        <pc:spChg chg="mod topLvl">
          <ac:chgData name="Yeak, Kah Yen" userId="1e08da27-b382-4f87-a865-23fc22ff1b78" providerId="ADAL" clId="{9856EB1F-F4C1-4911-BA30-49A66C946F7C}" dt="2024-03-13T15:08:56.369" v="735" actId="1038"/>
          <ac:spMkLst>
            <pc:docMk/>
            <pc:sldMk cId="4239787318" sldId="555"/>
            <ac:spMk id="51" creationId="{065CEB9D-5CA9-4DE2-1222-B96DCF5CB5A2}"/>
          </ac:spMkLst>
        </pc:spChg>
        <pc:spChg chg="mod topLvl">
          <ac:chgData name="Yeak, Kah Yen" userId="1e08da27-b382-4f87-a865-23fc22ff1b78" providerId="ADAL" clId="{9856EB1F-F4C1-4911-BA30-49A66C946F7C}" dt="2024-03-13T15:08:52.885" v="729" actId="14100"/>
          <ac:spMkLst>
            <pc:docMk/>
            <pc:sldMk cId="4239787318" sldId="555"/>
            <ac:spMk id="52" creationId="{25B86D75-A5A7-7462-8C86-FE635F76F64D}"/>
          </ac:spMkLst>
        </pc:spChg>
        <pc:spChg chg="mod">
          <ac:chgData name="Yeak, Kah Yen" userId="1e08da27-b382-4f87-a865-23fc22ff1b78" providerId="ADAL" clId="{9856EB1F-F4C1-4911-BA30-49A66C946F7C}" dt="2024-03-13T15:07:35.337" v="654" actId="165"/>
          <ac:spMkLst>
            <pc:docMk/>
            <pc:sldMk cId="4239787318" sldId="555"/>
            <ac:spMk id="55" creationId="{A7D94ED2-D18F-6C5C-E60C-0834CD8387CC}"/>
          </ac:spMkLst>
        </pc:spChg>
        <pc:spChg chg="add del mod">
          <ac:chgData name="Yeak, Kah Yen" userId="1e08da27-b382-4f87-a865-23fc22ff1b78" providerId="ADAL" clId="{9856EB1F-F4C1-4911-BA30-49A66C946F7C}" dt="2024-03-13T15:01:39.261" v="503" actId="478"/>
          <ac:spMkLst>
            <pc:docMk/>
            <pc:sldMk cId="4239787318" sldId="555"/>
            <ac:spMk id="58" creationId="{2DF1EBA4-8CC2-5152-E8D7-1ACE223E0165}"/>
          </ac:spMkLst>
        </pc:spChg>
        <pc:spChg chg="mod">
          <ac:chgData name="Yeak, Kah Yen" userId="1e08da27-b382-4f87-a865-23fc22ff1b78" providerId="ADAL" clId="{9856EB1F-F4C1-4911-BA30-49A66C946F7C}" dt="2024-03-13T15:04:37.860" v="544"/>
          <ac:spMkLst>
            <pc:docMk/>
            <pc:sldMk cId="4239787318" sldId="555"/>
            <ac:spMk id="82" creationId="{C0EC82BB-F033-8182-8DAA-21AEDF693DEA}"/>
          </ac:spMkLst>
        </pc:spChg>
        <pc:grpChg chg="add mod">
          <ac:chgData name="Yeak, Kah Yen" userId="1e08da27-b382-4f87-a865-23fc22ff1b78" providerId="ADAL" clId="{9856EB1F-F4C1-4911-BA30-49A66C946F7C}" dt="2024-03-13T15:08:09.899" v="676" actId="1036"/>
          <ac:grpSpMkLst>
            <pc:docMk/>
            <pc:sldMk cId="4239787318" sldId="555"/>
            <ac:grpSpMk id="3" creationId="{338B8EBD-3870-ECD3-B2CA-2B0D612ACC9C}"/>
          </ac:grpSpMkLst>
        </pc:grpChg>
        <pc:grpChg chg="mod">
          <ac:chgData name="Yeak, Kah Yen" userId="1e08da27-b382-4f87-a865-23fc22ff1b78" providerId="ADAL" clId="{9856EB1F-F4C1-4911-BA30-49A66C946F7C}" dt="2024-03-13T14:59:24.352" v="448"/>
          <ac:grpSpMkLst>
            <pc:docMk/>
            <pc:sldMk cId="4239787318" sldId="555"/>
            <ac:grpSpMk id="10" creationId="{985A34FF-B8CB-DCFB-351C-7648936DD9F9}"/>
          </ac:grpSpMkLst>
        </pc:grpChg>
        <pc:grpChg chg="mod">
          <ac:chgData name="Yeak, Kah Yen" userId="1e08da27-b382-4f87-a865-23fc22ff1b78" providerId="ADAL" clId="{9856EB1F-F4C1-4911-BA30-49A66C946F7C}" dt="2024-03-13T14:59:24.352" v="448"/>
          <ac:grpSpMkLst>
            <pc:docMk/>
            <pc:sldMk cId="4239787318" sldId="555"/>
            <ac:grpSpMk id="15" creationId="{CCC36E3D-4862-CC31-FADD-D1EFA2F7E9D4}"/>
          </ac:grpSpMkLst>
        </pc:grpChg>
        <pc:grpChg chg="mod">
          <ac:chgData name="Yeak, Kah Yen" userId="1e08da27-b382-4f87-a865-23fc22ff1b78" providerId="ADAL" clId="{9856EB1F-F4C1-4911-BA30-49A66C946F7C}" dt="2024-03-13T14:59:24.352" v="448"/>
          <ac:grpSpMkLst>
            <pc:docMk/>
            <pc:sldMk cId="4239787318" sldId="555"/>
            <ac:grpSpMk id="20" creationId="{75B09F78-1DD1-5109-A7F5-1ECB82AD778B}"/>
          </ac:grpSpMkLst>
        </pc:grpChg>
        <pc:grpChg chg="add del mod topLvl">
          <ac:chgData name="Yeak, Kah Yen" userId="1e08da27-b382-4f87-a865-23fc22ff1b78" providerId="ADAL" clId="{9856EB1F-F4C1-4911-BA30-49A66C946F7C}" dt="2024-03-13T15:07:35.337" v="654" actId="165"/>
          <ac:grpSpMkLst>
            <pc:docMk/>
            <pc:sldMk cId="4239787318" sldId="555"/>
            <ac:grpSpMk id="35" creationId="{FE72CFD1-1843-083C-B1D6-300401CCA688}"/>
          </ac:grpSpMkLst>
        </pc:grpChg>
        <pc:grpChg chg="mod topLvl">
          <ac:chgData name="Yeak, Kah Yen" userId="1e08da27-b382-4f87-a865-23fc22ff1b78" providerId="ADAL" clId="{9856EB1F-F4C1-4911-BA30-49A66C946F7C}" dt="2024-03-13T15:08:19.269" v="721" actId="1036"/>
          <ac:grpSpMkLst>
            <pc:docMk/>
            <pc:sldMk cId="4239787318" sldId="555"/>
            <ac:grpSpMk id="39" creationId="{4DFE93D8-E3FF-9338-4E1C-F6CF07F96B5F}"/>
          </ac:grpSpMkLst>
        </pc:grpChg>
        <pc:grpChg chg="add del mod">
          <ac:chgData name="Yeak, Kah Yen" userId="1e08da27-b382-4f87-a865-23fc22ff1b78" providerId="ADAL" clId="{9856EB1F-F4C1-4911-BA30-49A66C946F7C}" dt="2024-03-13T15:02:59.664" v="520" actId="165"/>
          <ac:grpSpMkLst>
            <pc:docMk/>
            <pc:sldMk cId="4239787318" sldId="555"/>
            <ac:grpSpMk id="40" creationId="{B519B6F5-0AFF-BBE1-45FA-63702A6CF687}"/>
          </ac:grpSpMkLst>
        </pc:grpChg>
        <pc:grpChg chg="add del mod topLvl">
          <ac:chgData name="Yeak, Kah Yen" userId="1e08da27-b382-4f87-a865-23fc22ff1b78" providerId="ADAL" clId="{9856EB1F-F4C1-4911-BA30-49A66C946F7C}" dt="2024-03-13T15:08:37.212" v="725" actId="1076"/>
          <ac:grpSpMkLst>
            <pc:docMk/>
            <pc:sldMk cId="4239787318" sldId="555"/>
            <ac:grpSpMk id="43" creationId="{7B040031-E715-7F55-F69B-D181E94EB142}"/>
          </ac:grpSpMkLst>
        </pc:grpChg>
        <pc:grpChg chg="mod topLvl">
          <ac:chgData name="Yeak, Kah Yen" userId="1e08da27-b382-4f87-a865-23fc22ff1b78" providerId="ADAL" clId="{9856EB1F-F4C1-4911-BA30-49A66C946F7C}" dt="2024-03-13T15:08:19.269" v="721" actId="1036"/>
          <ac:grpSpMkLst>
            <pc:docMk/>
            <pc:sldMk cId="4239787318" sldId="555"/>
            <ac:grpSpMk id="44" creationId="{453D296F-8385-2E1F-A16D-F0D7E80BAC51}"/>
          </ac:grpSpMkLst>
        </pc:grpChg>
        <pc:grpChg chg="mod topLvl">
          <ac:chgData name="Yeak, Kah Yen" userId="1e08da27-b382-4f87-a865-23fc22ff1b78" providerId="ADAL" clId="{9856EB1F-F4C1-4911-BA30-49A66C946F7C}" dt="2024-03-13T15:09:03.099" v="736" actId="1076"/>
          <ac:grpSpMkLst>
            <pc:docMk/>
            <pc:sldMk cId="4239787318" sldId="555"/>
            <ac:grpSpMk id="54" creationId="{03EE17F8-C9DC-BEBB-EE11-FF00B2DD1CAE}"/>
          </ac:grpSpMkLst>
        </pc:grpChg>
        <pc:grpChg chg="add mod">
          <ac:chgData name="Yeak, Kah Yen" userId="1e08da27-b382-4f87-a865-23fc22ff1b78" providerId="ADAL" clId="{9856EB1F-F4C1-4911-BA30-49A66C946F7C}" dt="2024-03-13T15:04:44.656" v="548" actId="1076"/>
          <ac:grpSpMkLst>
            <pc:docMk/>
            <pc:sldMk cId="4239787318" sldId="555"/>
            <ac:grpSpMk id="81" creationId="{7B040031-E715-7F55-F69B-D181E94EB142}"/>
          </ac:grpSpMkLst>
        </pc:grpChg>
        <pc:picChg chg="del">
          <ac:chgData name="Yeak, Kah Yen" userId="1e08da27-b382-4f87-a865-23fc22ff1b78" providerId="ADAL" clId="{9856EB1F-F4C1-4911-BA30-49A66C946F7C}" dt="2024-03-13T14:59:32.363" v="450" actId="478"/>
          <ac:picMkLst>
            <pc:docMk/>
            <pc:sldMk cId="4239787318" sldId="555"/>
            <ac:picMk id="2" creationId="{15A1D510-6DA9-1028-2448-4A02C22EDEA4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8" creationId="{F11EA143-66B2-E397-A3D1-0B2FF88A83FC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9" creationId="{252F1CCF-935B-295B-5C94-C266AA8D27B8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11" creationId="{C0470880-CA68-1D6A-D7B1-AF7D7C82C1EF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13" creationId="{6F473515-B6E0-D8FC-3532-42401CA2A18A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24" creationId="{9C8A09E8-C44C-8841-35F6-E661A20373B3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25" creationId="{234451CC-3FB7-0048-0B55-95F72E48C54A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26" creationId="{EB5728D8-8DAD-1D5C-0645-6EF8707F5167}"/>
          </ac:picMkLst>
        </pc:picChg>
        <pc:picChg chg="mod">
          <ac:chgData name="Yeak, Kah Yen" userId="1e08da27-b382-4f87-a865-23fc22ff1b78" providerId="ADAL" clId="{9856EB1F-F4C1-4911-BA30-49A66C946F7C}" dt="2024-03-13T14:59:24.352" v="448"/>
          <ac:picMkLst>
            <pc:docMk/>
            <pc:sldMk cId="4239787318" sldId="555"/>
            <ac:picMk id="29" creationId="{EA8AAD30-6177-D229-4DE9-7E8BD3255785}"/>
          </ac:picMkLst>
        </pc:picChg>
        <pc:picChg chg="add mod">
          <ac:chgData name="Yeak, Kah Yen" userId="1e08da27-b382-4f87-a865-23fc22ff1b78" providerId="ADAL" clId="{9856EB1F-F4C1-4911-BA30-49A66C946F7C}" dt="2024-03-13T15:09:57.953" v="745" actId="1076"/>
          <ac:picMkLst>
            <pc:docMk/>
            <pc:sldMk cId="4239787318" sldId="555"/>
            <ac:picMk id="30" creationId="{CF17C7E3-2ACB-ABB0-AF37-CF30C4B0D99D}"/>
          </ac:picMkLst>
        </pc:picChg>
        <pc:picChg chg="mod">
          <ac:chgData name="Yeak, Kah Yen" userId="1e08da27-b382-4f87-a865-23fc22ff1b78" providerId="ADAL" clId="{9856EB1F-F4C1-4911-BA30-49A66C946F7C}" dt="2024-03-13T15:02:59.664" v="520" actId="165"/>
          <ac:picMkLst>
            <pc:docMk/>
            <pc:sldMk cId="4239787318" sldId="555"/>
            <ac:picMk id="48" creationId="{D21766E4-0718-7B41-8030-83FEB510EF65}"/>
          </ac:picMkLst>
        </pc:picChg>
        <pc:picChg chg="mod">
          <ac:chgData name="Yeak, Kah Yen" userId="1e08da27-b382-4f87-a865-23fc22ff1b78" providerId="ADAL" clId="{9856EB1F-F4C1-4911-BA30-49A66C946F7C}" dt="2024-03-13T15:07:35.337" v="654" actId="165"/>
          <ac:picMkLst>
            <pc:docMk/>
            <pc:sldMk cId="4239787318" sldId="555"/>
            <ac:picMk id="56" creationId="{D731E7F3-D512-AB11-8533-2AFBF3EFDF88}"/>
          </ac:picMkLst>
        </pc:picChg>
        <pc:picChg chg="add del mod">
          <ac:chgData name="Yeak, Kah Yen" userId="1e08da27-b382-4f87-a865-23fc22ff1b78" providerId="ADAL" clId="{9856EB1F-F4C1-4911-BA30-49A66C946F7C}" dt="2024-03-13T15:01:55.581" v="509" actId="478"/>
          <ac:picMkLst>
            <pc:docMk/>
            <pc:sldMk cId="4239787318" sldId="555"/>
            <ac:picMk id="57" creationId="{15A1D510-6DA9-1028-2448-4A02C22EDEA4}"/>
          </ac:picMkLst>
        </pc:picChg>
        <pc:picChg chg="mod">
          <ac:chgData name="Yeak, Kah Yen" userId="1e08da27-b382-4f87-a865-23fc22ff1b78" providerId="ADAL" clId="{9856EB1F-F4C1-4911-BA30-49A66C946F7C}" dt="2024-03-13T15:04:37.860" v="544"/>
          <ac:picMkLst>
            <pc:docMk/>
            <pc:sldMk cId="4239787318" sldId="555"/>
            <ac:picMk id="83" creationId="{D21766E4-0718-7B41-8030-83FEB510EF65}"/>
          </ac:picMkLst>
        </pc:picChg>
        <pc:cxnChg chg="del mod topLvl">
          <ac:chgData name="Yeak, Kah Yen" userId="1e08da27-b382-4f87-a865-23fc22ff1b78" providerId="ADAL" clId="{9856EB1F-F4C1-4911-BA30-49A66C946F7C}" dt="2024-03-13T15:03:26.891" v="530" actId="478"/>
          <ac:cxnSpMkLst>
            <pc:docMk/>
            <pc:sldMk cId="4239787318" sldId="555"/>
            <ac:cxnSpMk id="33" creationId="{456587F6-B919-BC07-EB7A-468487A0EDFF}"/>
          </ac:cxnSpMkLst>
        </pc:cxnChg>
        <pc:cxnChg chg="del mod topLvl">
          <ac:chgData name="Yeak, Kah Yen" userId="1e08da27-b382-4f87-a865-23fc22ff1b78" providerId="ADAL" clId="{9856EB1F-F4C1-4911-BA30-49A66C946F7C}" dt="2024-03-13T15:03:26.203" v="529" actId="478"/>
          <ac:cxnSpMkLst>
            <pc:docMk/>
            <pc:sldMk cId="4239787318" sldId="555"/>
            <ac:cxnSpMk id="34" creationId="{F1F8575E-C68A-2DE8-0B9E-74CE5B7EDA86}"/>
          </ac:cxnSpMkLst>
        </pc:cxnChg>
        <pc:cxnChg chg="mod topLvl">
          <ac:chgData name="Yeak, Kah Yen" userId="1e08da27-b382-4f87-a865-23fc22ff1b78" providerId="ADAL" clId="{9856EB1F-F4C1-4911-BA30-49A66C946F7C}" dt="2024-03-13T15:08:34.623" v="724" actId="1076"/>
          <ac:cxnSpMkLst>
            <pc:docMk/>
            <pc:sldMk cId="4239787318" sldId="555"/>
            <ac:cxnSpMk id="37" creationId="{7047931E-757C-18F2-0279-8380945993B8}"/>
          </ac:cxnSpMkLst>
        </pc:cxnChg>
        <pc:cxnChg chg="mod topLvl">
          <ac:chgData name="Yeak, Kah Yen" userId="1e08da27-b382-4f87-a865-23fc22ff1b78" providerId="ADAL" clId="{9856EB1F-F4C1-4911-BA30-49A66C946F7C}" dt="2024-03-13T15:08:34.623" v="724" actId="1076"/>
          <ac:cxnSpMkLst>
            <pc:docMk/>
            <pc:sldMk cId="4239787318" sldId="555"/>
            <ac:cxnSpMk id="38" creationId="{CEDC62E3-8351-4C9D-D64F-8786A5C593DB}"/>
          </ac:cxnSpMkLst>
        </pc:cxnChg>
        <pc:cxnChg chg="mod topLvl">
          <ac:chgData name="Yeak, Kah Yen" userId="1e08da27-b382-4f87-a865-23fc22ff1b78" providerId="ADAL" clId="{9856EB1F-F4C1-4911-BA30-49A66C946F7C}" dt="2024-03-13T15:08:34.623" v="724" actId="1076"/>
          <ac:cxnSpMkLst>
            <pc:docMk/>
            <pc:sldMk cId="4239787318" sldId="555"/>
            <ac:cxnSpMk id="42" creationId="{F1F25CCE-5FD3-9369-360E-A47AEF3176DE}"/>
          </ac:cxnSpMkLst>
        </pc:cxnChg>
        <pc:cxnChg chg="mod topLvl">
          <ac:chgData name="Yeak, Kah Yen" userId="1e08da27-b382-4f87-a865-23fc22ff1b78" providerId="ADAL" clId="{9856EB1F-F4C1-4911-BA30-49A66C946F7C}" dt="2024-03-13T15:08:56.369" v="735" actId="1038"/>
          <ac:cxnSpMkLst>
            <pc:docMk/>
            <pc:sldMk cId="4239787318" sldId="555"/>
            <ac:cxnSpMk id="53" creationId="{98001EC8-99C4-2525-01DB-A276244472A6}"/>
          </ac:cxnSpMkLst>
        </pc:cxnChg>
      </pc:sldChg>
      <pc:sldChg chg="addSp delSp modSp add del mod">
        <pc:chgData name="Yeak, Kah Yen" userId="1e08da27-b382-4f87-a865-23fc22ff1b78" providerId="ADAL" clId="{9856EB1F-F4C1-4911-BA30-49A66C946F7C}" dt="2024-03-11T16:49:44.618" v="301" actId="47"/>
        <pc:sldMkLst>
          <pc:docMk/>
          <pc:sldMk cId="2148289126" sldId="556"/>
        </pc:sldMkLst>
        <pc:spChg chg="del mod">
          <ac:chgData name="Yeak, Kah Yen" userId="1e08da27-b382-4f87-a865-23fc22ff1b78" providerId="ADAL" clId="{9856EB1F-F4C1-4911-BA30-49A66C946F7C}" dt="2024-03-11T16:45:07.726" v="286" actId="478"/>
          <ac:spMkLst>
            <pc:docMk/>
            <pc:sldMk cId="2148289126" sldId="556"/>
            <ac:spMk id="2" creationId="{B44BFCDB-880B-E6A4-1959-EB786F0DE075}"/>
          </ac:spMkLst>
        </pc:spChg>
        <pc:spChg chg="add mod">
          <ac:chgData name="Yeak, Kah Yen" userId="1e08da27-b382-4f87-a865-23fc22ff1b78" providerId="ADAL" clId="{9856EB1F-F4C1-4911-BA30-49A66C946F7C}" dt="2024-03-11T16:45:07.726" v="286" actId="478"/>
          <ac:spMkLst>
            <pc:docMk/>
            <pc:sldMk cId="2148289126" sldId="556"/>
            <ac:spMk id="8" creationId="{0DC06897-9257-2EEA-DD56-668D2550E602}"/>
          </ac:spMkLst>
        </pc:spChg>
        <pc:grpChg chg="del">
          <ac:chgData name="Yeak, Kah Yen" userId="1e08da27-b382-4f87-a865-23fc22ff1b78" providerId="ADAL" clId="{9856EB1F-F4C1-4911-BA30-49A66C946F7C}" dt="2024-03-11T16:45:02.286" v="283" actId="478"/>
          <ac:grpSpMkLst>
            <pc:docMk/>
            <pc:sldMk cId="2148289126" sldId="556"/>
            <ac:grpSpMk id="63" creationId="{089CB79E-CBF7-C1DB-2EE7-35DC8165F6C2}"/>
          </ac:grpSpMkLst>
        </pc:grpChg>
        <pc:picChg chg="del mod">
          <ac:chgData name="Yeak, Kah Yen" userId="1e08da27-b382-4f87-a865-23fc22ff1b78" providerId="ADAL" clId="{9856EB1F-F4C1-4911-BA30-49A66C946F7C}" dt="2024-03-11T16:45:01.566" v="282" actId="478"/>
          <ac:picMkLst>
            <pc:docMk/>
            <pc:sldMk cId="2148289126" sldId="556"/>
            <ac:picMk id="31" creationId="{3D80B838-4AFA-7A3E-3E3C-6D5F67E4B526}"/>
          </ac:picMkLst>
        </pc:picChg>
        <pc:picChg chg="del">
          <ac:chgData name="Yeak, Kah Yen" userId="1e08da27-b382-4f87-a865-23fc22ff1b78" providerId="ADAL" clId="{9856EB1F-F4C1-4911-BA30-49A66C946F7C}" dt="2024-03-11T16:45:03.261" v="284" actId="478"/>
          <ac:picMkLst>
            <pc:docMk/>
            <pc:sldMk cId="2148289126" sldId="556"/>
            <ac:picMk id="66" creationId="{F12AA0C0-E36E-FA17-6255-7D54D82E2E4D}"/>
          </ac:picMkLst>
        </pc:picChg>
      </pc:sldChg>
      <pc:sldChg chg="add">
        <pc:chgData name="Yeak, Kah Yen" userId="1e08da27-b382-4f87-a865-23fc22ff1b78" providerId="ADAL" clId="{9856EB1F-F4C1-4911-BA30-49A66C946F7C}" dt="2024-03-11T16:45:11.807" v="287" actId="2890"/>
        <pc:sldMkLst>
          <pc:docMk/>
          <pc:sldMk cId="3378080965" sldId="557"/>
        </pc:sldMkLst>
      </pc:sldChg>
      <pc:sldChg chg="addSp delSp modSp add mod">
        <pc:chgData name="Yeak, Kah Yen" userId="1e08da27-b382-4f87-a865-23fc22ff1b78" providerId="ADAL" clId="{9856EB1F-F4C1-4911-BA30-49A66C946F7C}" dt="2024-03-13T14:50:44.381" v="447" actId="1076"/>
        <pc:sldMkLst>
          <pc:docMk/>
          <pc:sldMk cId="3121119236" sldId="558"/>
        </pc:sldMkLst>
        <pc:spChg chg="del">
          <ac:chgData name="Yeak, Kah Yen" userId="1e08da27-b382-4f87-a865-23fc22ff1b78" providerId="ADAL" clId="{9856EB1F-F4C1-4911-BA30-49A66C946F7C}" dt="2024-03-13T14:40:38.997" v="395" actId="478"/>
          <ac:spMkLst>
            <pc:docMk/>
            <pc:sldMk cId="3121119236" sldId="558"/>
            <ac:spMk id="16" creationId="{E47291EC-F151-AE68-B7B3-B695291637DA}"/>
          </ac:spMkLst>
        </pc:spChg>
        <pc:grpChg chg="del">
          <ac:chgData name="Yeak, Kah Yen" userId="1e08da27-b382-4f87-a865-23fc22ff1b78" providerId="ADAL" clId="{9856EB1F-F4C1-4911-BA30-49A66C946F7C}" dt="2024-03-13T14:39:54.099" v="385" actId="478"/>
          <ac:grpSpMkLst>
            <pc:docMk/>
            <pc:sldMk cId="3121119236" sldId="558"/>
            <ac:grpSpMk id="36" creationId="{C45D3DA2-2FDC-A4F2-0696-E7C69D8B9BA1}"/>
          </ac:grpSpMkLst>
        </pc:grpChg>
        <pc:picChg chg="add del mod">
          <ac:chgData name="Yeak, Kah Yen" userId="1e08da27-b382-4f87-a865-23fc22ff1b78" providerId="ADAL" clId="{9856EB1F-F4C1-4911-BA30-49A66C946F7C}" dt="2024-03-13T14:50:30.287" v="444" actId="478"/>
          <ac:picMkLst>
            <pc:docMk/>
            <pc:sldMk cId="3121119236" sldId="558"/>
            <ac:picMk id="2" creationId="{D3D825E4-DB18-B7DB-8103-06896B7B08AD}"/>
          </ac:picMkLst>
        </pc:picChg>
        <pc:picChg chg="mod">
          <ac:chgData name="Yeak, Kah Yen" userId="1e08da27-b382-4f87-a865-23fc22ff1b78" providerId="ADAL" clId="{9856EB1F-F4C1-4911-BA30-49A66C946F7C}" dt="2024-03-13T14:50:11.283" v="438" actId="14100"/>
          <ac:picMkLst>
            <pc:docMk/>
            <pc:sldMk cId="3121119236" sldId="558"/>
            <ac:picMk id="3" creationId="{F1AD29E9-F7D1-5931-93BA-7471E9A44344}"/>
          </ac:picMkLst>
        </pc:picChg>
        <pc:picChg chg="add del mod">
          <ac:chgData name="Yeak, Kah Yen" userId="1e08da27-b382-4f87-a865-23fc22ff1b78" providerId="ADAL" clId="{9856EB1F-F4C1-4911-BA30-49A66C946F7C}" dt="2024-03-13T14:41:54.471" v="412" actId="478"/>
          <ac:picMkLst>
            <pc:docMk/>
            <pc:sldMk cId="3121119236" sldId="558"/>
            <ac:picMk id="5" creationId="{5DC633F9-D7E0-1601-33EF-B8A21A9FEC59}"/>
          </ac:picMkLst>
        </pc:picChg>
        <pc:picChg chg="add mod">
          <ac:chgData name="Yeak, Kah Yen" userId="1e08da27-b382-4f87-a865-23fc22ff1b78" providerId="ADAL" clId="{9856EB1F-F4C1-4911-BA30-49A66C946F7C}" dt="2024-03-13T14:50:44.381" v="447" actId="1076"/>
          <ac:picMkLst>
            <pc:docMk/>
            <pc:sldMk cId="3121119236" sldId="558"/>
            <ac:picMk id="10" creationId="{D43AC477-3E81-D50D-59A0-99FFFBBFCF66}"/>
          </ac:picMkLst>
        </pc:picChg>
        <pc:picChg chg="add mod">
          <ac:chgData name="Yeak, Kah Yen" userId="1e08da27-b382-4f87-a865-23fc22ff1b78" providerId="ADAL" clId="{9856EB1F-F4C1-4911-BA30-49A66C946F7C}" dt="2024-03-13T14:50:14.959" v="440" actId="1076"/>
          <ac:picMkLst>
            <pc:docMk/>
            <pc:sldMk cId="3121119236" sldId="558"/>
            <ac:picMk id="28" creationId="{182C479D-22EF-B12A-A59C-ED5041279658}"/>
          </ac:picMkLst>
        </pc:picChg>
        <pc:picChg chg="del">
          <ac:chgData name="Yeak, Kah Yen" userId="1e08da27-b382-4f87-a865-23fc22ff1b78" providerId="ADAL" clId="{9856EB1F-F4C1-4911-BA30-49A66C946F7C}" dt="2024-03-13T14:39:55.627" v="386" actId="478"/>
          <ac:picMkLst>
            <pc:docMk/>
            <pc:sldMk cId="3121119236" sldId="558"/>
            <ac:picMk id="51" creationId="{8AB26493-6DE6-7D98-7A90-F9F89ADFC8B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r>
              <a:rPr lang="nl-NL" b="1" dirty="0">
                <a:latin typeface="Arial Nova" panose="020B0504020202020204" pitchFamily="34" charset="0"/>
              </a:rPr>
              <a:t>PROMETHEE</a:t>
            </a:r>
            <a:r>
              <a:rPr lang="nl-NL" b="1" baseline="0" dirty="0">
                <a:latin typeface="Arial Nova" panose="020B0504020202020204" pitchFamily="34" charset="0"/>
              </a:rPr>
              <a:t> MCDA Ranking in infant </a:t>
            </a:r>
            <a:r>
              <a:rPr lang="nl-NL" b="1" baseline="0" dirty="0" err="1">
                <a:latin typeface="Arial Nova" panose="020B0504020202020204" pitchFamily="34" charset="0"/>
              </a:rPr>
              <a:t>formulae</a:t>
            </a:r>
            <a:endParaRPr lang="nl-NL" b="1" dirty="0">
              <a:latin typeface="Arial Nova" panose="020B0504020202020204" pitchFamily="34" charset="0"/>
            </a:endParaRPr>
          </a:p>
        </c:rich>
      </c:tx>
      <c:layout>
        <c:manualLayout>
          <c:xMode val="edge"/>
          <c:yMode val="edge"/>
          <c:x val="0.22813329713096203"/>
          <c:y val="1.58982511923688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NL"/>
        </a:p>
      </c:txPr>
    </c:title>
    <c:autoTitleDeleted val="0"/>
    <c:plotArea>
      <c:layout>
        <c:manualLayout>
          <c:layoutTarget val="inner"/>
          <c:xMode val="edge"/>
          <c:yMode val="edge"/>
          <c:x val="0.10964800434428455"/>
          <c:y val="0.15084790673025966"/>
          <c:w val="0.84524485473798538"/>
          <c:h val="0.4113649545794056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F2-4A6F-90DF-CD85E013F304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F2-4A6F-90DF-CD85E013F3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F2-4A6F-90DF-CD85E013F3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EF2-4A6F-90DF-CD85E013F3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EF2-4A6F-90DF-CD85E013F304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EF2-4A6F-90DF-CD85E013F304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bg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EF2-4A6F-90DF-CD85E013F304}"/>
              </c:ext>
            </c:extLst>
          </c:dPt>
          <c:cat>
            <c:multiLvlStrRef>
              <c:f>[1]MCDA_Output!$I$2:$J$34</c:f>
              <c:multiLvlStrCache>
                <c:ptCount val="33"/>
                <c:lvl/>
                <c:lvl>
                  <c:pt idx="0">
                    <c:v>Salmonella enterica (non-Typhi)</c:v>
                  </c:pt>
                  <c:pt idx="1">
                    <c:v>Escherichia coli (STEC)</c:v>
                  </c:pt>
                  <c:pt idx="2">
                    <c:v>Cronobacter spp.</c:v>
                  </c:pt>
                  <c:pt idx="3">
                    <c:v>Escherichia coli (non-STEC)</c:v>
                  </c:pt>
                  <c:pt idx="4">
                    <c:v>Clostridium botulinum</c:v>
                  </c:pt>
                  <c:pt idx="5">
                    <c:v>Bacillus cereus</c:v>
                  </c:pt>
                  <c:pt idx="6">
                    <c:v>Cryptosporidium spp.</c:v>
                  </c:pt>
                  <c:pt idx="7">
                    <c:v>Clostridium perfringens</c:v>
                  </c:pt>
                  <c:pt idx="8">
                    <c:v>Fasciola spp.</c:v>
                  </c:pt>
                  <c:pt idx="9">
                    <c:v>Hepevirus E</c:v>
                  </c:pt>
                  <c:pt idx="10">
                    <c:v>Hepatovirus A</c:v>
                  </c:pt>
                  <c:pt idx="11">
                    <c:v>Rotavirus </c:v>
                  </c:pt>
                  <c:pt idx="12">
                    <c:v>Echinococcus multilocularis</c:v>
                  </c:pt>
                  <c:pt idx="13">
                    <c:v>Norovirus </c:v>
                  </c:pt>
                  <c:pt idx="14">
                    <c:v>Shigella spp.</c:v>
                  </c:pt>
                  <c:pt idx="15">
                    <c:v>Mycobacterium bovis</c:v>
                  </c:pt>
                  <c:pt idx="16">
                    <c:v>Trichinella spp.</c:v>
                  </c:pt>
                  <c:pt idx="17">
                    <c:v>Toxoplasma gondii</c:v>
                  </c:pt>
                  <c:pt idx="18">
                    <c:v>Entamoeba histolytica</c:v>
                  </c:pt>
                  <c:pt idx="19">
                    <c:v>Echinococcus granulosus</c:v>
                  </c:pt>
                  <c:pt idx="20">
                    <c:v>Listeria monocytogenes</c:v>
                  </c:pt>
                  <c:pt idx="21">
                    <c:v>Yersinia enterolitica</c:v>
                  </c:pt>
                  <c:pt idx="22">
                    <c:v>Staphylococcus aureus</c:v>
                  </c:pt>
                  <c:pt idx="23">
                    <c:v>Brucella spp.</c:v>
                  </c:pt>
                  <c:pt idx="24">
                    <c:v>Campylobacter spp.</c:v>
                  </c:pt>
                  <c:pt idx="25">
                    <c:v>Ascaris spp.</c:v>
                  </c:pt>
                  <c:pt idx="26">
                    <c:v>Astrovirus </c:v>
                  </c:pt>
                  <c:pt idx="27">
                    <c:v>Sapovirus </c:v>
                  </c:pt>
                  <c:pt idx="28">
                    <c:v>Flavivirus </c:v>
                  </c:pt>
                  <c:pt idx="29">
                    <c:v>Cyclospora cayetanensis</c:v>
                  </c:pt>
                  <c:pt idx="30">
                    <c:v>Giardia spp.</c:v>
                  </c:pt>
                  <c:pt idx="31">
                    <c:v>Vibrio spp.</c:v>
                  </c:pt>
                  <c:pt idx="32">
                    <c:v>Aeromonas caviae</c:v>
                  </c:pt>
                </c:lvl>
              </c:multiLvlStrCache>
            </c:multiLvlStrRef>
          </c:cat>
          <c:val>
            <c:numRef>
              <c:f>[1]MCDA_Output!$H$2:$H$34</c:f>
              <c:numCache>
                <c:formatCode>General</c:formatCode>
                <c:ptCount val="33"/>
                <c:pt idx="0">
                  <c:v>4.5663263359183019E-2</c:v>
                </c:pt>
                <c:pt idx="1">
                  <c:v>4.4233004961471131E-2</c:v>
                </c:pt>
                <c:pt idx="2">
                  <c:v>3.04617865278454E-2</c:v>
                </c:pt>
                <c:pt idx="3">
                  <c:v>2.3840023048747098E-2</c:v>
                </c:pt>
                <c:pt idx="4">
                  <c:v>1.8098876247933719E-2</c:v>
                </c:pt>
                <c:pt idx="5">
                  <c:v>1.370440858632912E-2</c:v>
                </c:pt>
                <c:pt idx="6">
                  <c:v>1.288776542610405E-2</c:v>
                </c:pt>
                <c:pt idx="7">
                  <c:v>1.2823349993682761E-2</c:v>
                </c:pt>
                <c:pt idx="8">
                  <c:v>1.20604323221604E-2</c:v>
                </c:pt>
                <c:pt idx="9">
                  <c:v>9.9777393123669858E-3</c:v>
                </c:pt>
                <c:pt idx="10">
                  <c:v>9.174580092524514E-3</c:v>
                </c:pt>
                <c:pt idx="11">
                  <c:v>8.9453676089178511E-3</c:v>
                </c:pt>
                <c:pt idx="12">
                  <c:v>8.8946228598965962E-3</c:v>
                </c:pt>
                <c:pt idx="13">
                  <c:v>6.6646781704630762E-3</c:v>
                </c:pt>
                <c:pt idx="14">
                  <c:v>2.7671074133375721E-3</c:v>
                </c:pt>
                <c:pt idx="15">
                  <c:v>-2.456582954788547E-3</c:v>
                </c:pt>
                <c:pt idx="16">
                  <c:v>-8.0348709915221469E-3</c:v>
                </c:pt>
                <c:pt idx="17">
                  <c:v>-8.1376378252606286E-3</c:v>
                </c:pt>
                <c:pt idx="18">
                  <c:v>-8.3191517502398636E-3</c:v>
                </c:pt>
                <c:pt idx="19">
                  <c:v>-1.229386928582471E-2</c:v>
                </c:pt>
                <c:pt idx="20">
                  <c:v>-1.3129550834029941E-2</c:v>
                </c:pt>
                <c:pt idx="21">
                  <c:v>-1.3416186608888299E-2</c:v>
                </c:pt>
                <c:pt idx="22">
                  <c:v>-1.371882606872591E-2</c:v>
                </c:pt>
                <c:pt idx="23">
                  <c:v>-1.376019952693191E-2</c:v>
                </c:pt>
                <c:pt idx="24">
                  <c:v>-1.424183532285238E-2</c:v>
                </c:pt>
                <c:pt idx="25">
                  <c:v>-1.4408879451893279E-2</c:v>
                </c:pt>
                <c:pt idx="26">
                  <c:v>-1.4514759738082139E-2</c:v>
                </c:pt>
                <c:pt idx="27">
                  <c:v>-1.4514759738082139E-2</c:v>
                </c:pt>
                <c:pt idx="28">
                  <c:v>-1.4518764787323279E-2</c:v>
                </c:pt>
                <c:pt idx="29">
                  <c:v>-1.452011477809775E-2</c:v>
                </c:pt>
                <c:pt idx="30">
                  <c:v>-1.452325892613922E-2</c:v>
                </c:pt>
                <c:pt idx="31">
                  <c:v>-3.0131593580207928E-2</c:v>
                </c:pt>
                <c:pt idx="32">
                  <c:v>-3.5556163762073142E-2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EF2-4A6F-90DF-CD85E013F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4159472"/>
        <c:axId val="1815395152"/>
      </c:barChart>
      <c:catAx>
        <c:axId val="1814159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b="1"/>
                  <a:t>Microbiological Hazards</a:t>
                </a:r>
              </a:p>
            </c:rich>
          </c:tx>
          <c:layout>
            <c:manualLayout>
              <c:xMode val="edge"/>
              <c:yMode val="edge"/>
              <c:x val="0.42301978459589101"/>
              <c:y val="0.932034976152623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ysClr val="windowText" lastClr="000000"/>
                </a:solidFill>
                <a:latin typeface="Arial Nova" panose="020B0504020202020204" pitchFamily="34" charset="0"/>
                <a:ea typeface="+mn-ea"/>
                <a:cs typeface="+mn-cs"/>
              </a:defRPr>
            </a:pPr>
            <a:endParaRPr lang="en-NL"/>
          </a:p>
        </c:txPr>
        <c:crossAx val="1815395152"/>
        <c:crosses val="autoZero"/>
        <c:auto val="1"/>
        <c:lblAlgn val="ctr"/>
        <c:lblOffset val="100"/>
        <c:noMultiLvlLbl val="1"/>
      </c:catAx>
      <c:valAx>
        <c:axId val="18153951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NL" sz="1200" b="1"/>
                  <a:t>Phitotal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814159472"/>
        <c:crosses val="autoZero"/>
        <c:crossBetween val="between"/>
      </c:valAx>
      <c:spPr>
        <a:noFill/>
        <a:ln>
          <a:solidFill>
            <a:srgbClr val="E7E6E6"/>
          </a:solidFill>
        </a:ln>
        <a:effectLst/>
      </c:spPr>
    </c:plotArea>
    <c:plotVisOnly val="1"/>
    <c:dispBlanksAs val="gap"/>
    <c:showDLblsOverMax val="0"/>
  </c:chart>
  <c:spPr>
    <a:noFill/>
    <a:ln>
      <a:solidFill>
        <a:srgbClr val="E7E6E6"/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N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6050D-E8D2-4E4C-A21F-0B6C6B08DFB4}" type="doc">
      <dgm:prSet loTypeId="urn:microsoft.com/office/officeart/2005/8/layout/pyramid3" loCatId="pyramid" qsTypeId="urn:microsoft.com/office/officeart/2005/8/quickstyle/simple1" qsCatId="simple" csTypeId="urn:microsoft.com/office/officeart/2005/8/colors/colorful2" csCatId="colorful" phldr="1"/>
      <dgm:spPr/>
    </dgm:pt>
    <dgm:pt modelId="{2E8EE7D6-8F56-4801-81FF-B0E5391EFF2E}">
      <dgm:prSet phldrT="[Text]" custT="1"/>
      <dgm:spPr>
        <a:xfrm rot="10800000">
          <a:off x="0" y="0"/>
          <a:ext cx="3806511" cy="774233"/>
        </a:xfrm>
        <a:prstGeom prst="trapezoid">
          <a:avLst>
            <a:gd name="adj" fmla="val 40971"/>
          </a:avLst>
        </a:prstGeom>
        <a:solidFill>
          <a:srgbClr val="FFB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Hazard-food pairing </a:t>
          </a:r>
        </a:p>
      </dgm:t>
    </dgm:pt>
    <dgm:pt modelId="{6287EF85-7203-418A-B1FB-777213D81C16}" type="parTrans" cxnId="{89267B59-EE78-4DF5-A1FF-27DCA511A262}">
      <dgm:prSet/>
      <dgm:spPr/>
      <dgm:t>
        <a:bodyPr/>
        <a:lstStyle/>
        <a:p>
          <a:endParaRPr lang="en-GB" sz="1200" b="1"/>
        </a:p>
      </dgm:t>
    </dgm:pt>
    <dgm:pt modelId="{AC46FAC2-4D9D-4CE4-844E-8B1885B7D8B5}" type="sibTrans" cxnId="{89267B59-EE78-4DF5-A1FF-27DCA511A262}">
      <dgm:prSet/>
      <dgm:spPr/>
      <dgm:t>
        <a:bodyPr/>
        <a:lstStyle/>
        <a:p>
          <a:endParaRPr lang="en-GB" sz="1200" b="1"/>
        </a:p>
      </dgm:t>
    </dgm:pt>
    <dgm:pt modelId="{1B3C78A5-38FC-4DBA-A292-0B963A5DB4C8}">
      <dgm:prSet phldrT="[Text]" custT="1"/>
      <dgm:spPr>
        <a:xfrm rot="10800000">
          <a:off x="317209" y="774233"/>
          <a:ext cx="3172092" cy="774233"/>
        </a:xfrm>
        <a:prstGeom prst="trapezoid">
          <a:avLst>
            <a:gd name="adj" fmla="val 40971"/>
          </a:avLst>
        </a:prstGeom>
        <a:solidFill>
          <a:srgbClr val="FFBD47">
            <a:hueOff val="-286716"/>
            <a:satOff val="-6909"/>
            <a:lumOff val="-415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Process inactivation</a:t>
          </a:r>
        </a:p>
      </dgm:t>
    </dgm:pt>
    <dgm:pt modelId="{53BD59A5-4B38-43DB-971A-C135B1903823}" type="parTrans" cxnId="{593774D1-879A-4085-A9F1-1C8893225818}">
      <dgm:prSet/>
      <dgm:spPr/>
      <dgm:t>
        <a:bodyPr/>
        <a:lstStyle/>
        <a:p>
          <a:endParaRPr lang="en-GB" sz="1200" b="1"/>
        </a:p>
      </dgm:t>
    </dgm:pt>
    <dgm:pt modelId="{C9B4B7F8-5840-4796-A7A5-42C90B3AF1ED}" type="sibTrans" cxnId="{593774D1-879A-4085-A9F1-1C8893225818}">
      <dgm:prSet/>
      <dgm:spPr/>
      <dgm:t>
        <a:bodyPr/>
        <a:lstStyle/>
        <a:p>
          <a:endParaRPr lang="en-GB" sz="1200" b="1"/>
        </a:p>
      </dgm:t>
    </dgm:pt>
    <dgm:pt modelId="{2B7951B2-9948-4E63-8F8C-3B018586815F}">
      <dgm:prSet phldrT="[Text]" custT="1"/>
      <dgm:spPr>
        <a:xfrm rot="10800000">
          <a:off x="1586046" y="3871167"/>
          <a:ext cx="634418" cy="774233"/>
        </a:xfrm>
        <a:prstGeom prst="trapezoid">
          <a:avLst>
            <a:gd name="adj" fmla="val 50000"/>
          </a:avLst>
        </a:prstGeom>
        <a:solidFill>
          <a:srgbClr val="FFBD47">
            <a:hueOff val="-1433582"/>
            <a:satOff val="-34544"/>
            <a:lumOff val="-2078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GB" sz="1200" b="1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7D8C4601-35BA-430A-A5AE-09357D463370}" type="sibTrans" cxnId="{B3F89DBB-819A-4109-8B0A-C97D77CBAE55}">
      <dgm:prSet/>
      <dgm:spPr/>
      <dgm:t>
        <a:bodyPr/>
        <a:lstStyle/>
        <a:p>
          <a:endParaRPr lang="en-GB" sz="1200" b="1">
            <a:solidFill>
              <a:schemeClr val="bg1"/>
            </a:solidFill>
          </a:endParaRPr>
        </a:p>
      </dgm:t>
    </dgm:pt>
    <dgm:pt modelId="{7248A8B2-2831-4389-A7C2-99D5B01BEEFC}" type="parTrans" cxnId="{B3F89DBB-819A-4109-8B0A-C97D77CBAE55}">
      <dgm:prSet/>
      <dgm:spPr/>
      <dgm:t>
        <a:bodyPr/>
        <a:lstStyle/>
        <a:p>
          <a:endParaRPr lang="en-GB" sz="1200" b="1">
            <a:solidFill>
              <a:schemeClr val="bg1"/>
            </a:solidFill>
          </a:endParaRPr>
        </a:p>
      </dgm:t>
    </dgm:pt>
    <dgm:pt modelId="{B3E3E42F-DF22-427C-87DD-20BDE7D41019}">
      <dgm:prSet custT="1"/>
      <dgm:spPr>
        <a:xfrm rot="10800000">
          <a:off x="634418" y="1548466"/>
          <a:ext cx="2537674" cy="774233"/>
        </a:xfrm>
        <a:prstGeom prst="trapezoid">
          <a:avLst>
            <a:gd name="adj" fmla="val 40971"/>
          </a:avLst>
        </a:prstGeom>
        <a:solidFill>
          <a:srgbClr val="FFBD47">
            <a:hueOff val="-573433"/>
            <a:satOff val="-13818"/>
            <a:lumOff val="-831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Recontamination</a:t>
          </a:r>
        </a:p>
      </dgm:t>
    </dgm:pt>
    <dgm:pt modelId="{7EB00529-D187-491B-A876-40925A3AB010}" type="parTrans" cxnId="{59CA12B9-7D1B-4DF4-A010-62CAC597D7D2}">
      <dgm:prSet/>
      <dgm:spPr/>
      <dgm:t>
        <a:bodyPr/>
        <a:lstStyle/>
        <a:p>
          <a:endParaRPr lang="en-GB" sz="1200"/>
        </a:p>
      </dgm:t>
    </dgm:pt>
    <dgm:pt modelId="{71A42E51-D4F0-4BB6-AB3A-4F6E266A3749}" type="sibTrans" cxnId="{59CA12B9-7D1B-4DF4-A010-62CAC597D7D2}">
      <dgm:prSet/>
      <dgm:spPr/>
      <dgm:t>
        <a:bodyPr/>
        <a:lstStyle/>
        <a:p>
          <a:endParaRPr lang="en-GB" sz="1200"/>
        </a:p>
      </dgm:t>
    </dgm:pt>
    <dgm:pt modelId="{04162BD6-E515-47F2-BCF9-26C7B5CA5CFC}">
      <dgm:prSet custT="1"/>
      <dgm:spPr>
        <a:xfrm rot="10800000">
          <a:off x="951627" y="2322700"/>
          <a:ext cx="1903255" cy="774233"/>
        </a:xfrm>
        <a:prstGeom prst="trapezoid">
          <a:avLst>
            <a:gd name="adj" fmla="val 40971"/>
          </a:avLst>
        </a:prstGeom>
        <a:solidFill>
          <a:srgbClr val="FFBD47">
            <a:hueOff val="-860149"/>
            <a:satOff val="-20726"/>
            <a:lumOff val="-1247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sz="1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Growth opportunity</a:t>
          </a:r>
        </a:p>
      </dgm:t>
    </dgm:pt>
    <dgm:pt modelId="{CFB5B308-E9AC-42A2-95B4-56018465D9ED}" type="parTrans" cxnId="{3343072F-FFDD-4691-B018-A7E9813CBFEB}">
      <dgm:prSet/>
      <dgm:spPr/>
      <dgm:t>
        <a:bodyPr/>
        <a:lstStyle/>
        <a:p>
          <a:endParaRPr lang="en-GB" sz="1200"/>
        </a:p>
      </dgm:t>
    </dgm:pt>
    <dgm:pt modelId="{D8A02556-18DB-459C-B487-F869841A0842}" type="sibTrans" cxnId="{3343072F-FFDD-4691-B018-A7E9813CBFEB}">
      <dgm:prSet/>
      <dgm:spPr/>
      <dgm:t>
        <a:bodyPr/>
        <a:lstStyle/>
        <a:p>
          <a:endParaRPr lang="en-GB" sz="1200"/>
        </a:p>
      </dgm:t>
    </dgm:pt>
    <dgm:pt modelId="{DD81D9AC-1DA7-4745-BF43-571F4A9BCF2B}">
      <dgm:prSet custT="1"/>
      <dgm:spPr>
        <a:xfrm rot="10800000">
          <a:off x="1268836" y="3096934"/>
          <a:ext cx="1268837" cy="774233"/>
        </a:xfrm>
        <a:prstGeom prst="trapezoid">
          <a:avLst>
            <a:gd name="adj" fmla="val 40971"/>
          </a:avLst>
        </a:prstGeom>
        <a:solidFill>
          <a:srgbClr val="FFBD47">
            <a:hueOff val="-1146866"/>
            <a:satOff val="-27635"/>
            <a:lumOff val="-16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nl-NL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Association  level </a:t>
          </a:r>
          <a:r>
            <a:rPr lang="nl-NL" sz="1200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selection</a:t>
          </a:r>
          <a:r>
            <a:rPr lang="nl-NL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</a:p>
      </dgm:t>
    </dgm:pt>
    <dgm:pt modelId="{DA8AC6E0-C8B4-4F9E-A595-3C6A872FC762}" type="parTrans" cxnId="{1B0A292F-FB54-4FAE-AA32-BF67BEC0208D}">
      <dgm:prSet/>
      <dgm:spPr/>
      <dgm:t>
        <a:bodyPr/>
        <a:lstStyle/>
        <a:p>
          <a:endParaRPr lang="en-GB" sz="1200"/>
        </a:p>
      </dgm:t>
    </dgm:pt>
    <dgm:pt modelId="{5EAE3439-DC3A-44E3-A3F2-70BE59D4208F}" type="sibTrans" cxnId="{1B0A292F-FB54-4FAE-AA32-BF67BEC0208D}">
      <dgm:prSet/>
      <dgm:spPr/>
      <dgm:t>
        <a:bodyPr/>
        <a:lstStyle/>
        <a:p>
          <a:endParaRPr lang="en-GB" sz="1200"/>
        </a:p>
      </dgm:t>
    </dgm:pt>
    <dgm:pt modelId="{DFAA203C-56EB-40A7-853D-2EFF0042367D}" type="pres">
      <dgm:prSet presAssocID="{2D16050D-E8D2-4E4C-A21F-0B6C6B08DFB4}" presName="Name0" presStyleCnt="0">
        <dgm:presLayoutVars>
          <dgm:dir/>
          <dgm:animLvl val="lvl"/>
          <dgm:resizeHandles val="exact"/>
        </dgm:presLayoutVars>
      </dgm:prSet>
      <dgm:spPr/>
    </dgm:pt>
    <dgm:pt modelId="{926EC96D-DD57-4F0F-BE2D-706BA17E23D8}" type="pres">
      <dgm:prSet presAssocID="{2E8EE7D6-8F56-4801-81FF-B0E5391EFF2E}" presName="Name8" presStyleCnt="0"/>
      <dgm:spPr/>
    </dgm:pt>
    <dgm:pt modelId="{DAAA866E-B06E-432C-A451-F4B4E1CDDEF3}" type="pres">
      <dgm:prSet presAssocID="{2E8EE7D6-8F56-4801-81FF-B0E5391EFF2E}" presName="level" presStyleLbl="node1" presStyleIdx="0" presStyleCnt="6">
        <dgm:presLayoutVars>
          <dgm:chMax val="1"/>
          <dgm:bulletEnabled val="1"/>
        </dgm:presLayoutVars>
      </dgm:prSet>
      <dgm:spPr/>
    </dgm:pt>
    <dgm:pt modelId="{51E96ECE-120C-467D-B328-0E3B7AC930F6}" type="pres">
      <dgm:prSet presAssocID="{2E8EE7D6-8F56-4801-81FF-B0E5391EFF2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0005E30-F0F7-43E8-AAD3-DE98C332A872}" type="pres">
      <dgm:prSet presAssocID="{1B3C78A5-38FC-4DBA-A292-0B963A5DB4C8}" presName="Name8" presStyleCnt="0"/>
      <dgm:spPr/>
    </dgm:pt>
    <dgm:pt modelId="{F266D408-16AC-406A-B357-58F501BFFA23}" type="pres">
      <dgm:prSet presAssocID="{1B3C78A5-38FC-4DBA-A292-0B963A5DB4C8}" presName="level" presStyleLbl="node1" presStyleIdx="1" presStyleCnt="6">
        <dgm:presLayoutVars>
          <dgm:chMax val="1"/>
          <dgm:bulletEnabled val="1"/>
        </dgm:presLayoutVars>
      </dgm:prSet>
      <dgm:spPr/>
    </dgm:pt>
    <dgm:pt modelId="{F87D8E82-CFC4-40F4-9224-FE9B4870F8E1}" type="pres">
      <dgm:prSet presAssocID="{1B3C78A5-38FC-4DBA-A292-0B963A5DB4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A63A14E-5CAF-45AD-AA10-CC96F3E3481F}" type="pres">
      <dgm:prSet presAssocID="{B3E3E42F-DF22-427C-87DD-20BDE7D41019}" presName="Name8" presStyleCnt="0"/>
      <dgm:spPr/>
    </dgm:pt>
    <dgm:pt modelId="{1417B909-69DA-42D8-B3E3-FBE5FB8D17A8}" type="pres">
      <dgm:prSet presAssocID="{B3E3E42F-DF22-427C-87DD-20BDE7D41019}" presName="level" presStyleLbl="node1" presStyleIdx="2" presStyleCnt="6">
        <dgm:presLayoutVars>
          <dgm:chMax val="1"/>
          <dgm:bulletEnabled val="1"/>
        </dgm:presLayoutVars>
      </dgm:prSet>
      <dgm:spPr/>
    </dgm:pt>
    <dgm:pt modelId="{5F0E2729-013A-4B06-BF71-CB5E488E24A7}" type="pres">
      <dgm:prSet presAssocID="{B3E3E42F-DF22-427C-87DD-20BDE7D4101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4633314-4393-4D20-81FD-AA7B772A1337}" type="pres">
      <dgm:prSet presAssocID="{04162BD6-E515-47F2-BCF9-26C7B5CA5CFC}" presName="Name8" presStyleCnt="0"/>
      <dgm:spPr/>
    </dgm:pt>
    <dgm:pt modelId="{99A6D281-B07D-4F2A-9FCA-85961862A8BA}" type="pres">
      <dgm:prSet presAssocID="{04162BD6-E515-47F2-BCF9-26C7B5CA5CFC}" presName="level" presStyleLbl="node1" presStyleIdx="3" presStyleCnt="6">
        <dgm:presLayoutVars>
          <dgm:chMax val="1"/>
          <dgm:bulletEnabled val="1"/>
        </dgm:presLayoutVars>
      </dgm:prSet>
      <dgm:spPr/>
    </dgm:pt>
    <dgm:pt modelId="{F5BC30FD-F3D9-472A-876B-106FE7C937DD}" type="pres">
      <dgm:prSet presAssocID="{04162BD6-E515-47F2-BCF9-26C7B5CA5CF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EE2A99-D070-465D-8473-529403850B94}" type="pres">
      <dgm:prSet presAssocID="{DD81D9AC-1DA7-4745-BF43-571F4A9BCF2B}" presName="Name8" presStyleCnt="0"/>
      <dgm:spPr/>
    </dgm:pt>
    <dgm:pt modelId="{F23C9700-DD0A-4663-86CC-0721D5166683}" type="pres">
      <dgm:prSet presAssocID="{DD81D9AC-1DA7-4745-BF43-571F4A9BCF2B}" presName="level" presStyleLbl="node1" presStyleIdx="4" presStyleCnt="6">
        <dgm:presLayoutVars>
          <dgm:chMax val="1"/>
          <dgm:bulletEnabled val="1"/>
        </dgm:presLayoutVars>
      </dgm:prSet>
      <dgm:spPr/>
    </dgm:pt>
    <dgm:pt modelId="{6A8BC2E2-5C86-4DA0-B72B-2E672376989C}" type="pres">
      <dgm:prSet presAssocID="{DD81D9AC-1DA7-4745-BF43-571F4A9BCF2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682088C-0AB2-4D50-B7FE-76F979E98CBC}" type="pres">
      <dgm:prSet presAssocID="{2B7951B2-9948-4E63-8F8C-3B018586815F}" presName="Name8" presStyleCnt="0"/>
      <dgm:spPr/>
    </dgm:pt>
    <dgm:pt modelId="{6983ACEC-7390-4576-A5B1-9697DBAF68F7}" type="pres">
      <dgm:prSet presAssocID="{2B7951B2-9948-4E63-8F8C-3B018586815F}" presName="level" presStyleLbl="node1" presStyleIdx="5" presStyleCnt="6">
        <dgm:presLayoutVars>
          <dgm:chMax val="1"/>
          <dgm:bulletEnabled val="1"/>
        </dgm:presLayoutVars>
      </dgm:prSet>
      <dgm:spPr/>
    </dgm:pt>
    <dgm:pt modelId="{51572A59-776B-49BF-A5DD-80FEED8C1867}" type="pres">
      <dgm:prSet presAssocID="{2B7951B2-9948-4E63-8F8C-3B018586815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1FDFDB07-6011-4607-8061-65BC72767B0A}" type="presOf" srcId="{B3E3E42F-DF22-427C-87DD-20BDE7D41019}" destId="{5F0E2729-013A-4B06-BF71-CB5E488E24A7}" srcOrd="1" destOrd="0" presId="urn:microsoft.com/office/officeart/2005/8/layout/pyramid3"/>
    <dgm:cxn modelId="{600D202A-413B-40CA-81E7-E68193EB1663}" type="presOf" srcId="{1B3C78A5-38FC-4DBA-A292-0B963A5DB4C8}" destId="{F87D8E82-CFC4-40F4-9224-FE9B4870F8E1}" srcOrd="1" destOrd="0" presId="urn:microsoft.com/office/officeart/2005/8/layout/pyramid3"/>
    <dgm:cxn modelId="{3343072F-FFDD-4691-B018-A7E9813CBFEB}" srcId="{2D16050D-E8D2-4E4C-A21F-0B6C6B08DFB4}" destId="{04162BD6-E515-47F2-BCF9-26C7B5CA5CFC}" srcOrd="3" destOrd="0" parTransId="{CFB5B308-E9AC-42A2-95B4-56018465D9ED}" sibTransId="{D8A02556-18DB-459C-B487-F869841A0842}"/>
    <dgm:cxn modelId="{1B0A292F-FB54-4FAE-AA32-BF67BEC0208D}" srcId="{2D16050D-E8D2-4E4C-A21F-0B6C6B08DFB4}" destId="{DD81D9AC-1DA7-4745-BF43-571F4A9BCF2B}" srcOrd="4" destOrd="0" parTransId="{DA8AC6E0-C8B4-4F9E-A595-3C6A872FC762}" sibTransId="{5EAE3439-DC3A-44E3-A3F2-70BE59D4208F}"/>
    <dgm:cxn modelId="{1308E33F-1A61-4ECC-A099-1B5356E07578}" type="presOf" srcId="{2B7951B2-9948-4E63-8F8C-3B018586815F}" destId="{6983ACEC-7390-4576-A5B1-9697DBAF68F7}" srcOrd="0" destOrd="0" presId="urn:microsoft.com/office/officeart/2005/8/layout/pyramid3"/>
    <dgm:cxn modelId="{B1F8C24A-E23A-4F7F-BB09-EF37BC1C93E5}" type="presOf" srcId="{DD81D9AC-1DA7-4745-BF43-571F4A9BCF2B}" destId="{F23C9700-DD0A-4663-86CC-0721D5166683}" srcOrd="0" destOrd="0" presId="urn:microsoft.com/office/officeart/2005/8/layout/pyramid3"/>
    <dgm:cxn modelId="{B5D76C78-2A79-4D42-B8E6-EA4A35235979}" type="presOf" srcId="{2E8EE7D6-8F56-4801-81FF-B0E5391EFF2E}" destId="{DAAA866E-B06E-432C-A451-F4B4E1CDDEF3}" srcOrd="0" destOrd="0" presId="urn:microsoft.com/office/officeart/2005/8/layout/pyramid3"/>
    <dgm:cxn modelId="{89267B59-EE78-4DF5-A1FF-27DCA511A262}" srcId="{2D16050D-E8D2-4E4C-A21F-0B6C6B08DFB4}" destId="{2E8EE7D6-8F56-4801-81FF-B0E5391EFF2E}" srcOrd="0" destOrd="0" parTransId="{6287EF85-7203-418A-B1FB-777213D81C16}" sibTransId="{AC46FAC2-4D9D-4CE4-844E-8B1885B7D8B5}"/>
    <dgm:cxn modelId="{C4A2BC95-EA4C-438D-AF5A-0D1452A86366}" type="presOf" srcId="{04162BD6-E515-47F2-BCF9-26C7B5CA5CFC}" destId="{F5BC30FD-F3D9-472A-876B-106FE7C937DD}" srcOrd="1" destOrd="0" presId="urn:microsoft.com/office/officeart/2005/8/layout/pyramid3"/>
    <dgm:cxn modelId="{C4B22CA9-586A-4D51-AAC1-C1FB886EBFB6}" type="presOf" srcId="{04162BD6-E515-47F2-BCF9-26C7B5CA5CFC}" destId="{99A6D281-B07D-4F2A-9FCA-85961862A8BA}" srcOrd="0" destOrd="0" presId="urn:microsoft.com/office/officeart/2005/8/layout/pyramid3"/>
    <dgm:cxn modelId="{59CA12B9-7D1B-4DF4-A010-62CAC597D7D2}" srcId="{2D16050D-E8D2-4E4C-A21F-0B6C6B08DFB4}" destId="{B3E3E42F-DF22-427C-87DD-20BDE7D41019}" srcOrd="2" destOrd="0" parTransId="{7EB00529-D187-491B-A876-40925A3AB010}" sibTransId="{71A42E51-D4F0-4BB6-AB3A-4F6E266A3749}"/>
    <dgm:cxn modelId="{B3F89DBB-819A-4109-8B0A-C97D77CBAE55}" srcId="{2D16050D-E8D2-4E4C-A21F-0B6C6B08DFB4}" destId="{2B7951B2-9948-4E63-8F8C-3B018586815F}" srcOrd="5" destOrd="0" parTransId="{7248A8B2-2831-4389-A7C2-99D5B01BEEFC}" sibTransId="{7D8C4601-35BA-430A-A5AE-09357D463370}"/>
    <dgm:cxn modelId="{593774D1-879A-4085-A9F1-1C8893225818}" srcId="{2D16050D-E8D2-4E4C-A21F-0B6C6B08DFB4}" destId="{1B3C78A5-38FC-4DBA-A292-0B963A5DB4C8}" srcOrd="1" destOrd="0" parTransId="{53BD59A5-4B38-43DB-971A-C135B1903823}" sibTransId="{C9B4B7F8-5840-4796-A7A5-42C90B3AF1ED}"/>
    <dgm:cxn modelId="{E8160CD5-1245-4C0C-84ED-2E08B4D0DF23}" type="presOf" srcId="{B3E3E42F-DF22-427C-87DD-20BDE7D41019}" destId="{1417B909-69DA-42D8-B3E3-FBE5FB8D17A8}" srcOrd="0" destOrd="0" presId="urn:microsoft.com/office/officeart/2005/8/layout/pyramid3"/>
    <dgm:cxn modelId="{296892E4-BA4D-4DA7-A9DD-D07A8AE8C921}" type="presOf" srcId="{DD81D9AC-1DA7-4745-BF43-571F4A9BCF2B}" destId="{6A8BC2E2-5C86-4DA0-B72B-2E672376989C}" srcOrd="1" destOrd="0" presId="urn:microsoft.com/office/officeart/2005/8/layout/pyramid3"/>
    <dgm:cxn modelId="{6C2BA0F3-BCBD-4F78-B202-15E53F0CD49A}" type="presOf" srcId="{2E8EE7D6-8F56-4801-81FF-B0E5391EFF2E}" destId="{51E96ECE-120C-467D-B328-0E3B7AC930F6}" srcOrd="1" destOrd="0" presId="urn:microsoft.com/office/officeart/2005/8/layout/pyramid3"/>
    <dgm:cxn modelId="{922A4BF5-1594-4836-8BCE-85942AA69E19}" type="presOf" srcId="{2D16050D-E8D2-4E4C-A21F-0B6C6B08DFB4}" destId="{DFAA203C-56EB-40A7-853D-2EFF0042367D}" srcOrd="0" destOrd="0" presId="urn:microsoft.com/office/officeart/2005/8/layout/pyramid3"/>
    <dgm:cxn modelId="{A31B4FF5-E498-47A6-A5EE-AAF1C4BC8984}" type="presOf" srcId="{1B3C78A5-38FC-4DBA-A292-0B963A5DB4C8}" destId="{F266D408-16AC-406A-B357-58F501BFFA23}" srcOrd="0" destOrd="0" presId="urn:microsoft.com/office/officeart/2005/8/layout/pyramid3"/>
    <dgm:cxn modelId="{B3F566FA-8489-4A87-BB0A-03DCD472C049}" type="presOf" srcId="{2B7951B2-9948-4E63-8F8C-3B018586815F}" destId="{51572A59-776B-49BF-A5DD-80FEED8C1867}" srcOrd="1" destOrd="0" presId="urn:microsoft.com/office/officeart/2005/8/layout/pyramid3"/>
    <dgm:cxn modelId="{E7BF89B8-43AA-4B53-99F8-7130F3AFE579}" type="presParOf" srcId="{DFAA203C-56EB-40A7-853D-2EFF0042367D}" destId="{926EC96D-DD57-4F0F-BE2D-706BA17E23D8}" srcOrd="0" destOrd="0" presId="urn:microsoft.com/office/officeart/2005/8/layout/pyramid3"/>
    <dgm:cxn modelId="{DD264A0C-AA93-4927-9B35-EDD30063B4EF}" type="presParOf" srcId="{926EC96D-DD57-4F0F-BE2D-706BA17E23D8}" destId="{DAAA866E-B06E-432C-A451-F4B4E1CDDEF3}" srcOrd="0" destOrd="0" presId="urn:microsoft.com/office/officeart/2005/8/layout/pyramid3"/>
    <dgm:cxn modelId="{08EA1CB7-37F5-4D04-BE85-42F52DEAC9CD}" type="presParOf" srcId="{926EC96D-DD57-4F0F-BE2D-706BA17E23D8}" destId="{51E96ECE-120C-467D-B328-0E3B7AC930F6}" srcOrd="1" destOrd="0" presId="urn:microsoft.com/office/officeart/2005/8/layout/pyramid3"/>
    <dgm:cxn modelId="{C89D4952-81BF-4B54-8A8F-63E1518F3B05}" type="presParOf" srcId="{DFAA203C-56EB-40A7-853D-2EFF0042367D}" destId="{00005E30-F0F7-43E8-AAD3-DE98C332A872}" srcOrd="1" destOrd="0" presId="urn:microsoft.com/office/officeart/2005/8/layout/pyramid3"/>
    <dgm:cxn modelId="{F884D7B1-9F48-4209-8CB7-12BA23D1199D}" type="presParOf" srcId="{00005E30-F0F7-43E8-AAD3-DE98C332A872}" destId="{F266D408-16AC-406A-B357-58F501BFFA23}" srcOrd="0" destOrd="0" presId="urn:microsoft.com/office/officeart/2005/8/layout/pyramid3"/>
    <dgm:cxn modelId="{A994B00F-02A5-4AE3-B9F3-48537E81C556}" type="presParOf" srcId="{00005E30-F0F7-43E8-AAD3-DE98C332A872}" destId="{F87D8E82-CFC4-40F4-9224-FE9B4870F8E1}" srcOrd="1" destOrd="0" presId="urn:microsoft.com/office/officeart/2005/8/layout/pyramid3"/>
    <dgm:cxn modelId="{F274DDC6-7C0F-4C3D-9A3B-8B10190C3AFA}" type="presParOf" srcId="{DFAA203C-56EB-40A7-853D-2EFF0042367D}" destId="{5A63A14E-5CAF-45AD-AA10-CC96F3E3481F}" srcOrd="2" destOrd="0" presId="urn:microsoft.com/office/officeart/2005/8/layout/pyramid3"/>
    <dgm:cxn modelId="{D7579616-F4FC-4828-8906-A3B472281EE4}" type="presParOf" srcId="{5A63A14E-5CAF-45AD-AA10-CC96F3E3481F}" destId="{1417B909-69DA-42D8-B3E3-FBE5FB8D17A8}" srcOrd="0" destOrd="0" presId="urn:microsoft.com/office/officeart/2005/8/layout/pyramid3"/>
    <dgm:cxn modelId="{B7DA4EAF-FD80-4EC6-8ABC-FA645DED8BDD}" type="presParOf" srcId="{5A63A14E-5CAF-45AD-AA10-CC96F3E3481F}" destId="{5F0E2729-013A-4B06-BF71-CB5E488E24A7}" srcOrd="1" destOrd="0" presId="urn:microsoft.com/office/officeart/2005/8/layout/pyramid3"/>
    <dgm:cxn modelId="{07E6FC73-48C6-4BE7-BC6A-A0EB4D7F3F70}" type="presParOf" srcId="{DFAA203C-56EB-40A7-853D-2EFF0042367D}" destId="{A4633314-4393-4D20-81FD-AA7B772A1337}" srcOrd="3" destOrd="0" presId="urn:microsoft.com/office/officeart/2005/8/layout/pyramid3"/>
    <dgm:cxn modelId="{A3C6DF52-A7D7-4814-ACAA-FC643D1442A6}" type="presParOf" srcId="{A4633314-4393-4D20-81FD-AA7B772A1337}" destId="{99A6D281-B07D-4F2A-9FCA-85961862A8BA}" srcOrd="0" destOrd="0" presId="urn:microsoft.com/office/officeart/2005/8/layout/pyramid3"/>
    <dgm:cxn modelId="{30747E9F-03C6-4FAD-B760-AFD6BB21CBE8}" type="presParOf" srcId="{A4633314-4393-4D20-81FD-AA7B772A1337}" destId="{F5BC30FD-F3D9-472A-876B-106FE7C937DD}" srcOrd="1" destOrd="0" presId="urn:microsoft.com/office/officeart/2005/8/layout/pyramid3"/>
    <dgm:cxn modelId="{87435FD2-91C8-430C-BCE6-31961BD0F437}" type="presParOf" srcId="{DFAA203C-56EB-40A7-853D-2EFF0042367D}" destId="{08EE2A99-D070-465D-8473-529403850B94}" srcOrd="4" destOrd="0" presId="urn:microsoft.com/office/officeart/2005/8/layout/pyramid3"/>
    <dgm:cxn modelId="{06C4B049-A61C-4EE0-A777-3F5063AEF157}" type="presParOf" srcId="{08EE2A99-D070-465D-8473-529403850B94}" destId="{F23C9700-DD0A-4663-86CC-0721D5166683}" srcOrd="0" destOrd="0" presId="urn:microsoft.com/office/officeart/2005/8/layout/pyramid3"/>
    <dgm:cxn modelId="{D4083C68-820E-454C-9922-E7308F53D0E4}" type="presParOf" srcId="{08EE2A99-D070-465D-8473-529403850B94}" destId="{6A8BC2E2-5C86-4DA0-B72B-2E672376989C}" srcOrd="1" destOrd="0" presId="urn:microsoft.com/office/officeart/2005/8/layout/pyramid3"/>
    <dgm:cxn modelId="{DE1BB6E9-3F70-49E9-BC22-F95991FA1F25}" type="presParOf" srcId="{DFAA203C-56EB-40A7-853D-2EFF0042367D}" destId="{A682088C-0AB2-4D50-B7FE-76F979E98CBC}" srcOrd="5" destOrd="0" presId="urn:microsoft.com/office/officeart/2005/8/layout/pyramid3"/>
    <dgm:cxn modelId="{285C9906-C705-491D-B74F-570D0C32801B}" type="presParOf" srcId="{A682088C-0AB2-4D50-B7FE-76F979E98CBC}" destId="{6983ACEC-7390-4576-A5B1-9697DBAF68F7}" srcOrd="0" destOrd="0" presId="urn:microsoft.com/office/officeart/2005/8/layout/pyramid3"/>
    <dgm:cxn modelId="{E57BF090-F6B9-4ABA-B942-D4EFB5C1CA60}" type="presParOf" srcId="{A682088C-0AB2-4D50-B7FE-76F979E98CBC}" destId="{51572A59-776B-49BF-A5DD-80FEED8C1867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A866E-B06E-432C-A451-F4B4E1CDDEF3}">
      <dsp:nvSpPr>
        <dsp:cNvPr id="0" name=""/>
        <dsp:cNvSpPr/>
      </dsp:nvSpPr>
      <dsp:spPr>
        <a:xfrm rot="10800000">
          <a:off x="0" y="0"/>
          <a:ext cx="3929448" cy="774233"/>
        </a:xfrm>
        <a:prstGeom prst="trapezoid">
          <a:avLst>
            <a:gd name="adj" fmla="val 40971"/>
          </a:avLst>
        </a:prstGeom>
        <a:solidFill>
          <a:srgbClr val="FFBD47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Hazard-food pairing </a:t>
          </a:r>
        </a:p>
      </dsp:txBody>
      <dsp:txXfrm rot="-10800000">
        <a:off x="899127" y="64104"/>
        <a:ext cx="2131193" cy="710129"/>
      </dsp:txXfrm>
    </dsp:sp>
    <dsp:sp modelId="{F266D408-16AC-406A-B357-58F501BFFA23}">
      <dsp:nvSpPr>
        <dsp:cNvPr id="0" name=""/>
        <dsp:cNvSpPr/>
      </dsp:nvSpPr>
      <dsp:spPr>
        <a:xfrm rot="10800000">
          <a:off x="327453" y="774233"/>
          <a:ext cx="3274540" cy="774233"/>
        </a:xfrm>
        <a:prstGeom prst="trapezoid">
          <a:avLst>
            <a:gd name="adj" fmla="val 40971"/>
          </a:avLst>
        </a:prstGeom>
        <a:solidFill>
          <a:srgbClr val="FFBD47">
            <a:hueOff val="-286716"/>
            <a:satOff val="-6909"/>
            <a:lumOff val="-4157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Process inactivation</a:t>
          </a:r>
        </a:p>
      </dsp:txBody>
      <dsp:txXfrm rot="-10800000">
        <a:off x="1111972" y="851158"/>
        <a:ext cx="1705503" cy="697308"/>
      </dsp:txXfrm>
    </dsp:sp>
    <dsp:sp modelId="{1417B909-69DA-42D8-B3E3-FBE5FB8D17A8}">
      <dsp:nvSpPr>
        <dsp:cNvPr id="0" name=""/>
        <dsp:cNvSpPr/>
      </dsp:nvSpPr>
      <dsp:spPr>
        <a:xfrm rot="10800000">
          <a:off x="654907" y="1548466"/>
          <a:ext cx="2619632" cy="774233"/>
        </a:xfrm>
        <a:prstGeom prst="trapezoid">
          <a:avLst>
            <a:gd name="adj" fmla="val 40971"/>
          </a:avLst>
        </a:prstGeom>
        <a:solidFill>
          <a:srgbClr val="FFBD47">
            <a:hueOff val="-573433"/>
            <a:satOff val="-13818"/>
            <a:lumOff val="-8314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Recontamination</a:t>
          </a:r>
        </a:p>
      </dsp:txBody>
      <dsp:txXfrm rot="-10800000">
        <a:off x="1324817" y="1644622"/>
        <a:ext cx="1279812" cy="678077"/>
      </dsp:txXfrm>
    </dsp:sp>
    <dsp:sp modelId="{99A6D281-B07D-4F2A-9FCA-85961862A8BA}">
      <dsp:nvSpPr>
        <dsp:cNvPr id="0" name=""/>
        <dsp:cNvSpPr/>
      </dsp:nvSpPr>
      <dsp:spPr>
        <a:xfrm rot="10800000">
          <a:off x="982362" y="2322700"/>
          <a:ext cx="1964724" cy="774233"/>
        </a:xfrm>
        <a:prstGeom prst="trapezoid">
          <a:avLst>
            <a:gd name="adj" fmla="val 40971"/>
          </a:avLst>
        </a:prstGeom>
        <a:solidFill>
          <a:srgbClr val="FFBD47">
            <a:hueOff val="-860149"/>
            <a:satOff val="-20726"/>
            <a:lumOff val="-12471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Growth opportunity</a:t>
          </a:r>
        </a:p>
      </dsp:txBody>
      <dsp:txXfrm rot="-10800000">
        <a:off x="1537662" y="2450908"/>
        <a:ext cx="854122" cy="646025"/>
      </dsp:txXfrm>
    </dsp:sp>
    <dsp:sp modelId="{F23C9700-DD0A-4663-86CC-0721D5166683}">
      <dsp:nvSpPr>
        <dsp:cNvPr id="0" name=""/>
        <dsp:cNvSpPr/>
      </dsp:nvSpPr>
      <dsp:spPr>
        <a:xfrm rot="10800000">
          <a:off x="1309815" y="3096934"/>
          <a:ext cx="1309816" cy="774233"/>
        </a:xfrm>
        <a:prstGeom prst="trapezoid">
          <a:avLst>
            <a:gd name="adj" fmla="val 40971"/>
          </a:avLst>
        </a:prstGeom>
        <a:solidFill>
          <a:srgbClr val="FFBD47">
            <a:hueOff val="-1146866"/>
            <a:satOff val="-27635"/>
            <a:lumOff val="-16628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Association  level </a:t>
          </a:r>
          <a:r>
            <a:rPr lang="nl-NL" sz="12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selection</a:t>
          </a:r>
          <a:r>
            <a:rPr lang="nl-NL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</a:t>
          </a:r>
        </a:p>
      </dsp:txBody>
      <dsp:txXfrm rot="-10800000">
        <a:off x="1750507" y="3289245"/>
        <a:ext cx="428432" cy="581922"/>
      </dsp:txXfrm>
    </dsp:sp>
    <dsp:sp modelId="{6983ACEC-7390-4576-A5B1-9697DBAF68F7}">
      <dsp:nvSpPr>
        <dsp:cNvPr id="0" name=""/>
        <dsp:cNvSpPr/>
      </dsp:nvSpPr>
      <dsp:spPr>
        <a:xfrm rot="10800000">
          <a:off x="1637270" y="3871167"/>
          <a:ext cx="654908" cy="774233"/>
        </a:xfrm>
        <a:prstGeom prst="trapezoid">
          <a:avLst>
            <a:gd name="adj" fmla="val 50000"/>
          </a:avLst>
        </a:prstGeom>
        <a:solidFill>
          <a:srgbClr val="FFBD47">
            <a:hueOff val="-1433582"/>
            <a:satOff val="-34544"/>
            <a:lumOff val="-20785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b="1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 rot="-10800000">
        <a:off x="1855573" y="4129245"/>
        <a:ext cx="218302" cy="516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4981" y="1296173"/>
            <a:ext cx="10529888" cy="2757347"/>
          </a:xfrm>
        </p:spPr>
        <p:txBody>
          <a:bodyPr anchor="b"/>
          <a:lstStyle>
            <a:lvl1pPr algn="ctr">
              <a:defRPr sz="69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4981" y="4159854"/>
            <a:ext cx="10529888" cy="1912175"/>
          </a:xfrm>
        </p:spPr>
        <p:txBody>
          <a:bodyPr/>
          <a:lstStyle>
            <a:lvl1pPr marL="0" indent="0" algn="ctr">
              <a:buNone/>
              <a:defRPr sz="2764"/>
            </a:lvl1pPr>
            <a:lvl2pPr marL="526512" indent="0" algn="ctr">
              <a:buNone/>
              <a:defRPr sz="2303"/>
            </a:lvl2pPr>
            <a:lvl3pPr marL="1053023" indent="0" algn="ctr">
              <a:buNone/>
              <a:defRPr sz="2073"/>
            </a:lvl3pPr>
            <a:lvl4pPr marL="1579535" indent="0" algn="ctr">
              <a:buNone/>
              <a:defRPr sz="1843"/>
            </a:lvl4pPr>
            <a:lvl5pPr marL="2106046" indent="0" algn="ctr">
              <a:buNone/>
              <a:defRPr sz="1843"/>
            </a:lvl5pPr>
            <a:lvl6pPr marL="2632558" indent="0" algn="ctr">
              <a:buNone/>
              <a:defRPr sz="1843"/>
            </a:lvl6pPr>
            <a:lvl7pPr marL="3159069" indent="0" algn="ctr">
              <a:buNone/>
              <a:defRPr sz="1843"/>
            </a:lvl7pPr>
            <a:lvl8pPr marL="3685581" indent="0" algn="ctr">
              <a:buNone/>
              <a:defRPr sz="1843"/>
            </a:lvl8pPr>
            <a:lvl9pPr marL="4212092" indent="0" algn="ctr">
              <a:buNone/>
              <a:defRPr sz="184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8B165-96BF-1C19-3B09-91C2E4E4D3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4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9912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7267" y="421669"/>
            <a:ext cx="3027343" cy="67118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5240" y="421669"/>
            <a:ext cx="8906530" cy="6711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5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0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927" y="1974511"/>
            <a:ext cx="12109371" cy="3294515"/>
          </a:xfrm>
        </p:spPr>
        <p:txBody>
          <a:bodyPr anchor="b"/>
          <a:lstStyle>
            <a:lvl1pPr>
              <a:defRPr sz="69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7927" y="5300193"/>
            <a:ext cx="12109371" cy="1732508"/>
          </a:xfrm>
        </p:spPr>
        <p:txBody>
          <a:bodyPr/>
          <a:lstStyle>
            <a:lvl1pPr marL="0" indent="0">
              <a:buNone/>
              <a:defRPr sz="2764">
                <a:solidFill>
                  <a:schemeClr val="tx1">
                    <a:tint val="75000"/>
                  </a:schemeClr>
                </a:solidFill>
              </a:defRPr>
            </a:lvl1pPr>
            <a:lvl2pPr marL="526512" indent="0">
              <a:buNone/>
              <a:defRPr sz="2303">
                <a:solidFill>
                  <a:schemeClr val="tx1">
                    <a:tint val="75000"/>
                  </a:schemeClr>
                </a:solidFill>
              </a:defRPr>
            </a:lvl2pPr>
            <a:lvl3pPr marL="1053023" indent="0">
              <a:buNone/>
              <a:defRPr sz="2073">
                <a:solidFill>
                  <a:schemeClr val="tx1">
                    <a:tint val="75000"/>
                  </a:schemeClr>
                </a:solidFill>
              </a:defRPr>
            </a:lvl3pPr>
            <a:lvl4pPr marL="1579535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4pPr>
            <a:lvl5pPr marL="2106046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5pPr>
            <a:lvl6pPr marL="2632558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6pPr>
            <a:lvl7pPr marL="3159069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7pPr>
            <a:lvl8pPr marL="3685581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8pPr>
            <a:lvl9pPr marL="4212092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90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5240" y="2108344"/>
            <a:ext cx="5966936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7674" y="2108344"/>
            <a:ext cx="5966936" cy="5025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13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8" y="421669"/>
            <a:ext cx="12109371" cy="15308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7069" y="1941510"/>
            <a:ext cx="5939514" cy="951504"/>
          </a:xfrm>
        </p:spPr>
        <p:txBody>
          <a:bodyPr anchor="b"/>
          <a:lstStyle>
            <a:lvl1pPr marL="0" indent="0">
              <a:buNone/>
              <a:defRPr sz="2764" b="1"/>
            </a:lvl1pPr>
            <a:lvl2pPr marL="526512" indent="0">
              <a:buNone/>
              <a:defRPr sz="2303" b="1"/>
            </a:lvl2pPr>
            <a:lvl3pPr marL="1053023" indent="0">
              <a:buNone/>
              <a:defRPr sz="2073" b="1"/>
            </a:lvl3pPr>
            <a:lvl4pPr marL="1579535" indent="0">
              <a:buNone/>
              <a:defRPr sz="1843" b="1"/>
            </a:lvl4pPr>
            <a:lvl5pPr marL="2106046" indent="0">
              <a:buNone/>
              <a:defRPr sz="1843" b="1"/>
            </a:lvl5pPr>
            <a:lvl6pPr marL="2632558" indent="0">
              <a:buNone/>
              <a:defRPr sz="1843" b="1"/>
            </a:lvl6pPr>
            <a:lvl7pPr marL="3159069" indent="0">
              <a:buNone/>
              <a:defRPr sz="1843" b="1"/>
            </a:lvl7pPr>
            <a:lvl8pPr marL="3685581" indent="0">
              <a:buNone/>
              <a:defRPr sz="1843" b="1"/>
            </a:lvl8pPr>
            <a:lvl9pPr marL="4212092" indent="0">
              <a:buNone/>
              <a:defRPr sz="1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7069" y="2893014"/>
            <a:ext cx="5939514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07674" y="1941510"/>
            <a:ext cx="5968765" cy="951504"/>
          </a:xfrm>
        </p:spPr>
        <p:txBody>
          <a:bodyPr anchor="b"/>
          <a:lstStyle>
            <a:lvl1pPr marL="0" indent="0">
              <a:buNone/>
              <a:defRPr sz="2764" b="1"/>
            </a:lvl1pPr>
            <a:lvl2pPr marL="526512" indent="0">
              <a:buNone/>
              <a:defRPr sz="2303" b="1"/>
            </a:lvl2pPr>
            <a:lvl3pPr marL="1053023" indent="0">
              <a:buNone/>
              <a:defRPr sz="2073" b="1"/>
            </a:lvl3pPr>
            <a:lvl4pPr marL="1579535" indent="0">
              <a:buNone/>
              <a:defRPr sz="1843" b="1"/>
            </a:lvl4pPr>
            <a:lvl5pPr marL="2106046" indent="0">
              <a:buNone/>
              <a:defRPr sz="1843" b="1"/>
            </a:lvl5pPr>
            <a:lvl6pPr marL="2632558" indent="0">
              <a:buNone/>
              <a:defRPr sz="1843" b="1"/>
            </a:lvl6pPr>
            <a:lvl7pPr marL="3159069" indent="0">
              <a:buNone/>
              <a:defRPr sz="1843" b="1"/>
            </a:lvl7pPr>
            <a:lvl8pPr marL="3685581" indent="0">
              <a:buNone/>
              <a:defRPr sz="1843" b="1"/>
            </a:lvl8pPr>
            <a:lvl9pPr marL="4212092" indent="0">
              <a:buNone/>
              <a:defRPr sz="1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07674" y="2893014"/>
            <a:ext cx="5968765" cy="42551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0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95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05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9" y="528002"/>
            <a:ext cx="4528217" cy="1848009"/>
          </a:xfrm>
        </p:spPr>
        <p:txBody>
          <a:bodyPr anchor="b"/>
          <a:lstStyle>
            <a:lvl1pPr>
              <a:defRPr sz="36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8765" y="1140340"/>
            <a:ext cx="7107674" cy="5628360"/>
          </a:xfrm>
        </p:spPr>
        <p:txBody>
          <a:bodyPr/>
          <a:lstStyle>
            <a:lvl1pPr>
              <a:defRPr sz="3685"/>
            </a:lvl1pPr>
            <a:lvl2pPr>
              <a:defRPr sz="3224"/>
            </a:lvl2pPr>
            <a:lvl3pPr>
              <a:defRPr sz="2764"/>
            </a:lvl3pPr>
            <a:lvl4pPr>
              <a:defRPr sz="2303"/>
            </a:lvl4pPr>
            <a:lvl5pPr>
              <a:defRPr sz="2303"/>
            </a:lvl5pPr>
            <a:lvl6pPr>
              <a:defRPr sz="2303"/>
            </a:lvl6pPr>
            <a:lvl7pPr>
              <a:defRPr sz="2303"/>
            </a:lvl7pPr>
            <a:lvl8pPr>
              <a:defRPr sz="2303"/>
            </a:lvl8pPr>
            <a:lvl9pPr>
              <a:defRPr sz="23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9" y="2376011"/>
            <a:ext cx="4528217" cy="4401855"/>
          </a:xfrm>
        </p:spPr>
        <p:txBody>
          <a:bodyPr/>
          <a:lstStyle>
            <a:lvl1pPr marL="0" indent="0">
              <a:buNone/>
              <a:defRPr sz="1843"/>
            </a:lvl1pPr>
            <a:lvl2pPr marL="526512" indent="0">
              <a:buNone/>
              <a:defRPr sz="1612"/>
            </a:lvl2pPr>
            <a:lvl3pPr marL="1053023" indent="0">
              <a:buNone/>
              <a:defRPr sz="1382"/>
            </a:lvl3pPr>
            <a:lvl4pPr marL="1579535" indent="0">
              <a:buNone/>
              <a:defRPr sz="1152"/>
            </a:lvl4pPr>
            <a:lvl5pPr marL="2106046" indent="0">
              <a:buNone/>
              <a:defRPr sz="1152"/>
            </a:lvl5pPr>
            <a:lvl6pPr marL="2632558" indent="0">
              <a:buNone/>
              <a:defRPr sz="1152"/>
            </a:lvl6pPr>
            <a:lvl7pPr marL="3159069" indent="0">
              <a:buNone/>
              <a:defRPr sz="1152"/>
            </a:lvl7pPr>
            <a:lvl8pPr marL="3685581" indent="0">
              <a:buNone/>
              <a:defRPr sz="1152"/>
            </a:lvl8pPr>
            <a:lvl9pPr marL="4212092" indent="0">
              <a:buNone/>
              <a:defRPr sz="11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18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069" y="528002"/>
            <a:ext cx="4528217" cy="1848009"/>
          </a:xfrm>
        </p:spPr>
        <p:txBody>
          <a:bodyPr anchor="b"/>
          <a:lstStyle>
            <a:lvl1pPr>
              <a:defRPr sz="36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8765" y="1140340"/>
            <a:ext cx="7107674" cy="5628360"/>
          </a:xfrm>
        </p:spPr>
        <p:txBody>
          <a:bodyPr anchor="t"/>
          <a:lstStyle>
            <a:lvl1pPr marL="0" indent="0">
              <a:buNone/>
              <a:defRPr sz="3685"/>
            </a:lvl1pPr>
            <a:lvl2pPr marL="526512" indent="0">
              <a:buNone/>
              <a:defRPr sz="3224"/>
            </a:lvl2pPr>
            <a:lvl3pPr marL="1053023" indent="0">
              <a:buNone/>
              <a:defRPr sz="2764"/>
            </a:lvl3pPr>
            <a:lvl4pPr marL="1579535" indent="0">
              <a:buNone/>
              <a:defRPr sz="2303"/>
            </a:lvl4pPr>
            <a:lvl5pPr marL="2106046" indent="0">
              <a:buNone/>
              <a:defRPr sz="2303"/>
            </a:lvl5pPr>
            <a:lvl6pPr marL="2632558" indent="0">
              <a:buNone/>
              <a:defRPr sz="2303"/>
            </a:lvl6pPr>
            <a:lvl7pPr marL="3159069" indent="0">
              <a:buNone/>
              <a:defRPr sz="2303"/>
            </a:lvl7pPr>
            <a:lvl8pPr marL="3685581" indent="0">
              <a:buNone/>
              <a:defRPr sz="2303"/>
            </a:lvl8pPr>
            <a:lvl9pPr marL="4212092" indent="0">
              <a:buNone/>
              <a:defRPr sz="23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069" y="2376011"/>
            <a:ext cx="4528217" cy="4401855"/>
          </a:xfrm>
        </p:spPr>
        <p:txBody>
          <a:bodyPr/>
          <a:lstStyle>
            <a:lvl1pPr marL="0" indent="0">
              <a:buNone/>
              <a:defRPr sz="1843"/>
            </a:lvl1pPr>
            <a:lvl2pPr marL="526512" indent="0">
              <a:buNone/>
              <a:defRPr sz="1612"/>
            </a:lvl2pPr>
            <a:lvl3pPr marL="1053023" indent="0">
              <a:buNone/>
              <a:defRPr sz="1382"/>
            </a:lvl3pPr>
            <a:lvl4pPr marL="1579535" indent="0">
              <a:buNone/>
              <a:defRPr sz="1152"/>
            </a:lvl4pPr>
            <a:lvl5pPr marL="2106046" indent="0">
              <a:buNone/>
              <a:defRPr sz="1152"/>
            </a:lvl5pPr>
            <a:lvl6pPr marL="2632558" indent="0">
              <a:buNone/>
              <a:defRPr sz="1152"/>
            </a:lvl6pPr>
            <a:lvl7pPr marL="3159069" indent="0">
              <a:buNone/>
              <a:defRPr sz="1152"/>
            </a:lvl7pPr>
            <a:lvl8pPr marL="3685581" indent="0">
              <a:buNone/>
              <a:defRPr sz="1152"/>
            </a:lvl8pPr>
            <a:lvl9pPr marL="4212092" indent="0">
              <a:buNone/>
              <a:defRPr sz="11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7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5240" y="421669"/>
            <a:ext cx="12109371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5240" y="2108344"/>
            <a:ext cx="12109371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5240" y="7340702"/>
            <a:ext cx="315896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E3DF5-EFCF-4DEB-939C-44F385B72D2E}" type="datetimeFigureOut">
              <a:rPr lang="en-GB" smtClean="0"/>
              <a:t>13/03/2024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50701" y="7340702"/>
            <a:ext cx="4738449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5644" y="7340702"/>
            <a:ext cx="3158966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ED3EE-8061-4C42-9D8B-2B31D8CDD6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3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53023" rtl="0" eaLnBrk="1" latinLnBrk="0" hangingPunct="1">
        <a:lnSpc>
          <a:spcPct val="90000"/>
        </a:lnSpc>
        <a:spcBef>
          <a:spcPct val="0"/>
        </a:spcBef>
        <a:buNone/>
        <a:defRPr sz="50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3256" indent="-263256" algn="l" defTabSz="1053023" rtl="0" eaLnBrk="1" latinLnBrk="0" hangingPunct="1">
        <a:lnSpc>
          <a:spcPct val="90000"/>
        </a:lnSpc>
        <a:spcBef>
          <a:spcPts val="1152"/>
        </a:spcBef>
        <a:buFont typeface="Arial" panose="020B0604020202020204" pitchFamily="34" charset="0"/>
        <a:buChar char="•"/>
        <a:defRPr sz="3224" kern="1200">
          <a:solidFill>
            <a:schemeClr val="tx1"/>
          </a:solidFill>
          <a:latin typeface="+mn-lt"/>
          <a:ea typeface="+mn-ea"/>
          <a:cs typeface="+mn-cs"/>
        </a:defRPr>
      </a:lvl1pPr>
      <a:lvl2pPr marL="789767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764" kern="1200">
          <a:solidFill>
            <a:schemeClr val="tx1"/>
          </a:solidFill>
          <a:latin typeface="+mn-lt"/>
          <a:ea typeface="+mn-ea"/>
          <a:cs typeface="+mn-cs"/>
        </a:defRPr>
      </a:lvl2pPr>
      <a:lvl3pPr marL="1316279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303" kern="1200">
          <a:solidFill>
            <a:schemeClr val="tx1"/>
          </a:solidFill>
          <a:latin typeface="+mn-lt"/>
          <a:ea typeface="+mn-ea"/>
          <a:cs typeface="+mn-cs"/>
        </a:defRPr>
      </a:lvl3pPr>
      <a:lvl4pPr marL="1842790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4pPr>
      <a:lvl5pPr marL="2369302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5pPr>
      <a:lvl6pPr marL="2895813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6pPr>
      <a:lvl7pPr marL="3422325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7pPr>
      <a:lvl8pPr marL="3948836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8pPr>
      <a:lvl9pPr marL="4475348" indent="-263256" algn="l" defTabSz="1053023" rtl="0" eaLnBrk="1" latinLnBrk="0" hangingPunct="1">
        <a:lnSpc>
          <a:spcPct val="90000"/>
        </a:lnSpc>
        <a:spcBef>
          <a:spcPts val="576"/>
        </a:spcBef>
        <a:buFont typeface="Arial" panose="020B0604020202020204" pitchFamily="34" charset="0"/>
        <a:buChar char="•"/>
        <a:defRPr sz="20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1pPr>
      <a:lvl2pPr marL="526512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2pPr>
      <a:lvl3pPr marL="1053023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3pPr>
      <a:lvl4pPr marL="1579535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4pPr>
      <a:lvl5pPr marL="2106046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5pPr>
      <a:lvl6pPr marL="2632558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6pPr>
      <a:lvl7pPr marL="3159069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7pPr>
      <a:lvl8pPr marL="3685581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8pPr>
      <a:lvl9pPr marL="4212092" algn="l" defTabSz="1053023" rtl="0" eaLnBrk="1" latinLnBrk="0" hangingPunct="1">
        <a:defRPr sz="20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svg"/><Relationship Id="rId2" Type="http://schemas.openxmlformats.org/officeDocument/2006/relationships/image" Target="../media/image2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microsoft.com/office/2007/relationships/hdphoto" Target="../media/hdphoto1.wdp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11.png"/><Relationship Id="rId3" Type="http://schemas.openxmlformats.org/officeDocument/2006/relationships/image" Target="../media/image63.png"/><Relationship Id="rId7" Type="http://schemas.openxmlformats.org/officeDocument/2006/relationships/image" Target="../media/image48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9.png"/><Relationship Id="rId5" Type="http://schemas.openxmlformats.org/officeDocument/2006/relationships/image" Target="../media/image65.png"/><Relationship Id="rId10" Type="http://schemas.openxmlformats.org/officeDocument/2006/relationships/image" Target="../media/image68.svg"/><Relationship Id="rId4" Type="http://schemas.openxmlformats.org/officeDocument/2006/relationships/image" Target="../media/image64.svg"/><Relationship Id="rId9" Type="http://schemas.openxmlformats.org/officeDocument/2006/relationships/image" Target="../media/image50.png"/><Relationship Id="rId1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" Type="http://schemas.openxmlformats.org/officeDocument/2006/relationships/image" Target="../media/image42.jpg"/><Relationship Id="rId16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18" Type="http://schemas.openxmlformats.org/officeDocument/2006/relationships/image" Target="../media/image85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69.png"/><Relationship Id="rId16" Type="http://schemas.openxmlformats.org/officeDocument/2006/relationships/image" Target="../media/image42.jp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42.jpg"/><Relationship Id="rId3" Type="http://schemas.openxmlformats.org/officeDocument/2006/relationships/image" Target="../media/image41.pn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88.jpe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diagramLayout" Target="../diagrams/layout1.xml"/><Relationship Id="rId3" Type="http://schemas.openxmlformats.org/officeDocument/2006/relationships/image" Target="../media/image4.svg"/><Relationship Id="rId21" Type="http://schemas.openxmlformats.org/officeDocument/2006/relationships/image" Target="../media/image30.png"/><Relationship Id="rId7" Type="http://schemas.openxmlformats.org/officeDocument/2006/relationships/image" Target="../media/image8.sv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5" Type="http://schemas.openxmlformats.org/officeDocument/2006/relationships/diagramData" Target="../diagrams/data1.xml"/><Relationship Id="rId2" Type="http://schemas.openxmlformats.org/officeDocument/2006/relationships/image" Target="../media/image3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6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svg"/><Relationship Id="rId27" Type="http://schemas.openxmlformats.org/officeDocument/2006/relationships/diagramQuickStyle" Target="../diagrams/quickStyle1.xml"/><Relationship Id="rId30" Type="http://schemas.openxmlformats.org/officeDocument/2006/relationships/image" Target="../media/image3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svg"/><Relationship Id="rId3" Type="http://schemas.openxmlformats.org/officeDocument/2006/relationships/image" Target="../media/image93.svg"/><Relationship Id="rId7" Type="http://schemas.openxmlformats.org/officeDocument/2006/relationships/image" Target="../media/image96.svg"/><Relationship Id="rId12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95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2.jp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9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11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9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45.svg"/><Relationship Id="rId9" Type="http://schemas.openxmlformats.org/officeDocument/2006/relationships/image" Target="../media/image56.png"/><Relationship Id="rId1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11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12" Type="http://schemas.openxmlformats.org/officeDocument/2006/relationships/image" Target="../media/image10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9.png"/><Relationship Id="rId5" Type="http://schemas.openxmlformats.org/officeDocument/2006/relationships/image" Target="../media/image46.png"/><Relationship Id="rId10" Type="http://schemas.openxmlformats.org/officeDocument/2006/relationships/image" Target="../media/image62.svg"/><Relationship Id="rId4" Type="http://schemas.openxmlformats.org/officeDocument/2006/relationships/image" Target="../media/image59.svg"/><Relationship Id="rId9" Type="http://schemas.openxmlformats.org/officeDocument/2006/relationships/image" Target="../media/image56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FCDB-880B-E6A4-1959-EB786F0DE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45" y="710787"/>
            <a:ext cx="9719953" cy="298722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sz="9800" dirty="0">
                <a:solidFill>
                  <a:srgbClr val="FFFFFF"/>
                </a:solidFill>
                <a:latin typeface="Jumble" panose="02000503000000020004" pitchFamily="2" charset="0"/>
              </a:rPr>
              <a:t>Mi</a:t>
            </a:r>
            <a: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  <a:t>crobial Hazards </a:t>
            </a:r>
            <a:b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</a:br>
            <a: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  <a:t>Risk </a:t>
            </a:r>
            <a:r>
              <a:rPr lang="en-GB" sz="9800" dirty="0">
                <a:solidFill>
                  <a:srgbClr val="FFFFFF"/>
                </a:solidFill>
                <a:latin typeface="Jumble" panose="02000503000000020004" pitchFamily="2" charset="0"/>
              </a:rPr>
              <a:t>Ra</a:t>
            </a:r>
            <a:r>
              <a:rPr lang="en-GB" sz="6400" dirty="0">
                <a:solidFill>
                  <a:srgbClr val="FFFFFF"/>
                </a:solidFill>
                <a:latin typeface="Jumble" panose="02000503000000020004" pitchFamily="2" charset="0"/>
              </a:rPr>
              <a:t>nking</a:t>
            </a:r>
          </a:p>
        </p:txBody>
      </p:sp>
      <p:sp>
        <p:nvSpPr>
          <p:cNvPr id="26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67" y="1855181"/>
            <a:ext cx="160111" cy="160570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822" y="2119984"/>
            <a:ext cx="104951" cy="10525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71" y="2379164"/>
            <a:ext cx="147070" cy="147490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8484" y="4048019"/>
            <a:ext cx="0" cy="387201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7">
            <a:extLst>
              <a:ext uri="{FF2B5EF4-FFF2-40B4-BE49-F238E27FC236}">
                <a16:creationId xmlns:a16="http://schemas.microsoft.com/office/drawing/2014/main" id="{3D80B838-4AFA-7A3E-3E3C-6D5F67E4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" r="29824" b="1"/>
          <a:stretch/>
        </p:blipFill>
        <p:spPr>
          <a:xfrm>
            <a:off x="7761943" y="1855181"/>
            <a:ext cx="6277907" cy="606485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AE903D7-C3D6-9BFF-767A-1BBF2343747D}"/>
              </a:ext>
            </a:extLst>
          </p:cNvPr>
          <p:cNvGrpSpPr/>
          <p:nvPr/>
        </p:nvGrpSpPr>
        <p:grpSpPr>
          <a:xfrm>
            <a:off x="139102" y="2609995"/>
            <a:ext cx="1583352" cy="5001962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4" name="Graphic 3" descr="Germ with solid fill">
              <a:extLst>
                <a:ext uri="{FF2B5EF4-FFF2-40B4-BE49-F238E27FC236}">
                  <a16:creationId xmlns:a16="http://schemas.microsoft.com/office/drawing/2014/main" id="{73FF8E0C-1052-D6F5-2535-EC8AFA04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814AAF-D081-7AF2-979C-BFCFCD9BD37A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7AA9E6-029F-BF99-99F6-0E9B70C05C7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ACD3EF-00CB-D11F-10CD-4704EB95386B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A658A28-E880-D118-E4C6-A1BA599D542E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89E46-A79D-7746-D5FE-3E1ED9D23382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462430-C127-B5F4-5875-EB59CB6CCB70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C9F6A6-5902-1585-E61A-3F72A5C2D385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65061-C55C-C731-34EC-3486A5AB0E75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Graphic 18" descr="Germ with solid fill">
              <a:extLst>
                <a:ext uri="{FF2B5EF4-FFF2-40B4-BE49-F238E27FC236}">
                  <a16:creationId xmlns:a16="http://schemas.microsoft.com/office/drawing/2014/main" id="{72B27C3C-031A-6B8C-429D-F096AE7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Germ with solid fill">
              <a:extLst>
                <a:ext uri="{FF2B5EF4-FFF2-40B4-BE49-F238E27FC236}">
                  <a16:creationId xmlns:a16="http://schemas.microsoft.com/office/drawing/2014/main" id="{83E3DF59-1280-A6A2-73C0-B065FBAF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9CB79E-CBF7-C1DB-2EE7-35DC8165F6C2}"/>
              </a:ext>
            </a:extLst>
          </p:cNvPr>
          <p:cNvGrpSpPr/>
          <p:nvPr/>
        </p:nvGrpSpPr>
        <p:grpSpPr>
          <a:xfrm>
            <a:off x="10762066" y="3637674"/>
            <a:ext cx="3541867" cy="3563831"/>
            <a:chOff x="4253481" y="275623"/>
            <a:chExt cx="3390368" cy="315678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385ECD8-BA8D-B14D-BE98-B5403D1E7199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3156787"/>
              <a:chOff x="4253481" y="275623"/>
              <a:chExt cx="3390368" cy="315678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5C089C5-EAB6-E841-B4AC-EC8B691E3F6D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C535DA84-19C9-3D01-15B7-8E586D8416EF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58" name="Graphic 57" descr="Research with solid fill">
                    <a:extLst>
                      <a:ext uri="{FF2B5EF4-FFF2-40B4-BE49-F238E27FC236}">
                        <a16:creationId xmlns:a16="http://schemas.microsoft.com/office/drawing/2014/main" id="{0D5325F0-FF8C-FE40-B9F8-2BD3C29469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04C2BA96-24DA-B997-1B9D-AFDC5409414F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A858BC2-91E8-0DA9-347E-D14189F1556C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49" name="Rectangle: Rounded Corners 48">
                    <a:extLst>
                      <a:ext uri="{FF2B5EF4-FFF2-40B4-BE49-F238E27FC236}">
                        <a16:creationId xmlns:a16="http://schemas.microsoft.com/office/drawing/2014/main" id="{8E0CE33F-572D-AD1D-7D53-6DFBF7131B5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50" name="Rectangle: Rounded Corners 49">
                    <a:extLst>
                      <a:ext uri="{FF2B5EF4-FFF2-40B4-BE49-F238E27FC236}">
                        <a16:creationId xmlns:a16="http://schemas.microsoft.com/office/drawing/2014/main" id="{DD1BB030-2054-A009-C0DE-99D8E5FBECC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53" name="Rectangle: Rounded Corners 52">
                    <a:extLst>
                      <a:ext uri="{FF2B5EF4-FFF2-40B4-BE49-F238E27FC236}">
                        <a16:creationId xmlns:a16="http://schemas.microsoft.com/office/drawing/2014/main" id="{13E6FEC9-7A27-F3B9-E123-EDAB19F39552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dirty="0"/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96890FBB-A218-6879-5BD0-41DF206AD967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3200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094C252-3FF0-DCEF-2AFC-3D05CE9E8131}"/>
                  </a:ext>
                </a:extLst>
              </p:cNvPr>
              <p:cNvSpPr txBox="1"/>
              <p:nvPr/>
            </p:nvSpPr>
            <p:spPr>
              <a:xfrm>
                <a:off x="4253481" y="1862750"/>
                <a:ext cx="339036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72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72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61" name="Graphic 60" descr="Germ with solid fill">
              <a:extLst>
                <a:ext uri="{FF2B5EF4-FFF2-40B4-BE49-F238E27FC236}">
                  <a16:creationId xmlns:a16="http://schemas.microsoft.com/office/drawing/2014/main" id="{D82FE811-7967-C4C1-B3EB-4E5C01F80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  <p:pic>
        <p:nvPicPr>
          <p:cNvPr id="66" name="Picture 65" descr="A black background with blue and green text&#10;&#10;Description automatically generated with low confidence">
            <a:extLst>
              <a:ext uri="{FF2B5EF4-FFF2-40B4-BE49-F238E27FC236}">
                <a16:creationId xmlns:a16="http://schemas.microsoft.com/office/drawing/2014/main" id="{F12AA0C0-E36E-FA17-6255-7D54D82E2E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218" y="6486058"/>
            <a:ext cx="2889510" cy="856490"/>
          </a:xfrm>
          <a:prstGeom prst="rect">
            <a:avLst/>
          </a:prstGeom>
        </p:spPr>
      </p:pic>
      <p:pic>
        <p:nvPicPr>
          <p:cNvPr id="1030" name="Picture 6" descr="Computer Icon 1233642">
            <a:extLst>
              <a:ext uri="{FF2B5EF4-FFF2-40B4-BE49-F238E27FC236}">
                <a16:creationId xmlns:a16="http://schemas.microsoft.com/office/drawing/2014/main" id="{B45A814D-C5A1-4699-1BF3-D70A1DC9A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63" t="16889" r="12945" b="19104"/>
          <a:stretch/>
        </p:blipFill>
        <p:spPr bwMode="auto">
          <a:xfrm>
            <a:off x="2312581" y="4279438"/>
            <a:ext cx="4853239" cy="3446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bliqueBottom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Graphic 84" descr="Warning with solid fill">
            <a:extLst>
              <a:ext uri="{FF2B5EF4-FFF2-40B4-BE49-F238E27FC236}">
                <a16:creationId xmlns:a16="http://schemas.microsoft.com/office/drawing/2014/main" id="{B4A83252-6704-9F8A-75F7-D3D4DA15FD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75376" y="5107288"/>
            <a:ext cx="1527648" cy="152764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60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197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0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E9C2289B-5F5E-43E9-9416-51AC3AF5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260" y="0"/>
            <a:ext cx="6469590" cy="7920037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DF7F9BF5-841F-7BD1-FF84-AC5E7D3F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92" y="4357433"/>
            <a:ext cx="3176076" cy="2107097"/>
          </a:xfrm>
          <a:prstGeom prst="rect">
            <a:avLst/>
          </a:prstGeom>
        </p:spPr>
      </p:pic>
      <p:pic>
        <p:nvPicPr>
          <p:cNvPr id="28" name="Picture 27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207DD61-6119-9E4C-CA5B-A7EF53345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22" y="5748200"/>
            <a:ext cx="2889510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25" y="0"/>
            <a:ext cx="5644019" cy="4656982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7" name="Freeform: Shape 66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963" y="-3"/>
            <a:ext cx="5264943" cy="4466900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425" y="4898053"/>
            <a:ext cx="5644019" cy="3021984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" name="Freeform: Shape 70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963" y="5088142"/>
            <a:ext cx="5264943" cy="2831903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16359FFB-9F8C-95EB-1550-5C31470A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81" y="5798126"/>
            <a:ext cx="4677994" cy="189458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3503866-8654-DF78-9891-15543A18651F}"/>
              </a:ext>
            </a:extLst>
          </p:cNvPr>
          <p:cNvGrpSpPr/>
          <p:nvPr/>
        </p:nvGrpSpPr>
        <p:grpSpPr>
          <a:xfrm>
            <a:off x="7741227" y="1880755"/>
            <a:ext cx="5039591" cy="5372100"/>
            <a:chOff x="8257333" y="2010467"/>
            <a:chExt cx="4623019" cy="509972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FF79B5-C7E6-003D-7542-01F92EB9B7CA}"/>
                </a:ext>
              </a:extLst>
            </p:cNvPr>
            <p:cNvSpPr/>
            <p:nvPr/>
          </p:nvSpPr>
          <p:spPr>
            <a:xfrm>
              <a:off x="9995645" y="204761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products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selection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&amp; relevant hazard-food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pairing</a:t>
              </a:r>
              <a:endParaRPr lang="en-GB" sz="134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DCA36D-50F4-574B-5BA3-F59A58496649}"/>
                </a:ext>
              </a:extLst>
            </p:cNvPr>
            <p:cNvSpPr/>
            <p:nvPr/>
          </p:nvSpPr>
          <p:spPr>
            <a:xfrm>
              <a:off x="9995645" y="588249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32123"/>
                <a:lumOff val="211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Select risk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methods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5BFF26-CA17-1B18-8346-EAEE4D04EF8A}"/>
                </a:ext>
              </a:extLst>
            </p:cNvPr>
            <p:cNvSpPr/>
            <p:nvPr/>
          </p:nvSpPr>
          <p:spPr>
            <a:xfrm>
              <a:off x="9995645" y="525275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0154"/>
                <a:lumOff val="264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Additional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evidence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/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Include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or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exclude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criteria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1C76C0-5E61-259D-0BA4-35DF3F21794F}"/>
                </a:ext>
              </a:extLst>
            </p:cNvPr>
            <p:cNvSpPr/>
            <p:nvPr/>
          </p:nvSpPr>
          <p:spPr>
            <a:xfrm>
              <a:off x="8257333" y="6576486"/>
              <a:ext cx="4623019" cy="533702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56215"/>
                <a:lumOff val="369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Aggregation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and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display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results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pic>
          <p:nvPicPr>
            <p:cNvPr id="42" name="Graphic 41" descr="List with solid fill">
              <a:extLst>
                <a:ext uri="{FF2B5EF4-FFF2-40B4-BE49-F238E27FC236}">
                  <a16:creationId xmlns:a16="http://schemas.microsoft.com/office/drawing/2014/main" id="{86FF61C9-AA59-CA20-A2DA-254AE7D7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03025" y="5219416"/>
              <a:ext cx="591317" cy="5497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Graphic 46" descr="Circles with arrows with solid fill">
              <a:extLst>
                <a:ext uri="{FF2B5EF4-FFF2-40B4-BE49-F238E27FC236}">
                  <a16:creationId xmlns:a16="http://schemas.microsoft.com/office/drawing/2014/main" id="{B3B4DEDB-0AD0-CFCC-9BF2-AB9B1A5D6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40391" y="5806852"/>
              <a:ext cx="678288" cy="630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FCB0E59-475D-2D0C-2578-B31950934B06}"/>
                </a:ext>
              </a:extLst>
            </p:cNvPr>
            <p:cNvGrpSpPr/>
            <p:nvPr/>
          </p:nvGrpSpPr>
          <p:grpSpPr>
            <a:xfrm>
              <a:off x="9318435" y="3292877"/>
              <a:ext cx="3548317" cy="573157"/>
              <a:chOff x="1706980" y="2368605"/>
              <a:chExt cx="3443128" cy="556166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3A1C34D-B6BF-F9AD-B1D7-463403F844E4}"/>
                  </a:ext>
                </a:extLst>
              </p:cNvPr>
              <p:cNvSpPr/>
              <p:nvPr/>
            </p:nvSpPr>
            <p:spPr>
              <a:xfrm>
                <a:off x="2364114" y="240689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97C7C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24092"/>
                  <a:lumOff val="158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white"/>
                    </a:solidFill>
                    <a:latin typeface="Calibri" panose="020F0502020204030204"/>
                  </a:rPr>
                  <a:t>Hazard Food Association of the selected food products</a:t>
                </a:r>
              </a:p>
            </p:txBody>
          </p:sp>
          <p:pic>
            <p:nvPicPr>
              <p:cNvPr id="80" name="Graphic 79" descr="Warning with solid fill">
                <a:extLst>
                  <a:ext uri="{FF2B5EF4-FFF2-40B4-BE49-F238E27FC236}">
                    <a16:creationId xmlns:a16="http://schemas.microsoft.com/office/drawing/2014/main" id="{69F3AE29-28B3-F8E3-C2D6-C0700C26A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06980" y="2368605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4" name="Graphic 53" descr="Fruit bowl with solid fill">
              <a:extLst>
                <a:ext uri="{FF2B5EF4-FFF2-40B4-BE49-F238E27FC236}">
                  <a16:creationId xmlns:a16="http://schemas.microsoft.com/office/drawing/2014/main" id="{BA467612-54C9-92BE-138C-CAE8BA78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350707" y="2010467"/>
              <a:ext cx="574097" cy="5337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27E6E9-76DB-F2F9-36B8-9387BA3A58AA}"/>
                </a:ext>
              </a:extLst>
            </p:cNvPr>
            <p:cNvSpPr/>
            <p:nvPr/>
          </p:nvSpPr>
          <p:spPr>
            <a:xfrm>
              <a:off x="9995645" y="4615024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340" b="1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rPr>
                <a:t>Hazard severity of the identified hazards </a:t>
              </a:r>
              <a:endParaRPr lang="en-GB" sz="134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1" name="Graphic 60" descr="Skull with solid fill">
              <a:extLst>
                <a:ext uri="{FF2B5EF4-FFF2-40B4-BE49-F238E27FC236}">
                  <a16:creationId xmlns:a16="http://schemas.microsoft.com/office/drawing/2014/main" id="{222EC360-7EB6-E2C7-34EC-1571E0E85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9275466" y="4583434"/>
              <a:ext cx="643212" cy="56135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D69525E-9F33-69F2-59D3-9D1DC5BC3CAA}"/>
                </a:ext>
              </a:extLst>
            </p:cNvPr>
            <p:cNvSpPr/>
            <p:nvPr/>
          </p:nvSpPr>
          <p:spPr>
            <a:xfrm>
              <a:off x="9995895" y="2693672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40" b="1" dirty="0">
                  <a:solidFill>
                    <a:prstClr val="black"/>
                  </a:solidFill>
                  <a:latin typeface="Calibri" panose="020F0502020204030204"/>
                </a:rPr>
                <a:t>Hazard food characteristics of the selected food products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7C185B9-A9B9-BF8A-2EA5-BC29CE20371C}"/>
                </a:ext>
              </a:extLst>
            </p:cNvPr>
            <p:cNvGrpSpPr/>
            <p:nvPr/>
          </p:nvGrpSpPr>
          <p:grpSpPr>
            <a:xfrm>
              <a:off x="9322474" y="2613359"/>
              <a:ext cx="622781" cy="577836"/>
              <a:chOff x="1725738" y="1748445"/>
              <a:chExt cx="604319" cy="560706"/>
            </a:xfrm>
            <a:solidFill>
              <a:srgbClr val="E57021"/>
            </a:solidFill>
          </p:grpSpPr>
          <p:pic>
            <p:nvPicPr>
              <p:cNvPr id="77" name="Graphic 76" descr="Fruit bowl with solid fill">
                <a:extLst>
                  <a:ext uri="{FF2B5EF4-FFF2-40B4-BE49-F238E27FC236}">
                    <a16:creationId xmlns:a16="http://schemas.microsoft.com/office/drawing/2014/main" id="{22536E7A-EEAE-0C76-B242-F2BBB7893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25738" y="1791271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8" name="Graphic 77" descr="Germ with solid fill">
                <a:extLst>
                  <a:ext uri="{FF2B5EF4-FFF2-40B4-BE49-F238E27FC236}">
                    <a16:creationId xmlns:a16="http://schemas.microsoft.com/office/drawing/2014/main" id="{180B17F1-F997-D654-A755-B4728C657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11516" y="1748445"/>
                <a:ext cx="418541" cy="38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EA2170-9500-5ACA-77F2-CDDE54BFEF7F}"/>
                </a:ext>
              </a:extLst>
            </p:cNvPr>
            <p:cNvSpPr txBox="1"/>
            <p:nvPr/>
          </p:nvSpPr>
          <p:spPr>
            <a:xfrm>
              <a:off x="8257333" y="2135179"/>
              <a:ext cx="985273" cy="365239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S1   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685A0B8-99DC-0D1D-3065-EDA857A1EF45}"/>
                </a:ext>
              </a:extLst>
            </p:cNvPr>
            <p:cNvSpPr txBox="1"/>
            <p:nvPr/>
          </p:nvSpPr>
          <p:spPr>
            <a:xfrm>
              <a:off x="8262752" y="2741291"/>
              <a:ext cx="979854" cy="365239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S2-S5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780C9F-DDFF-5B88-8A53-0CD38CE5D656}"/>
                </a:ext>
              </a:extLst>
            </p:cNvPr>
            <p:cNvSpPr txBox="1"/>
            <p:nvPr/>
          </p:nvSpPr>
          <p:spPr>
            <a:xfrm>
              <a:off x="8262752" y="3438514"/>
              <a:ext cx="979854" cy="365239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8E73543-FF5B-A72D-975B-604B5BF90E5C}"/>
                </a:ext>
              </a:extLst>
            </p:cNvPr>
            <p:cNvSpPr txBox="1"/>
            <p:nvPr/>
          </p:nvSpPr>
          <p:spPr>
            <a:xfrm>
              <a:off x="8262752" y="4082420"/>
              <a:ext cx="979854" cy="365239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S7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82239C6-6232-FFEF-9A25-DC08A57496D5}"/>
                </a:ext>
              </a:extLst>
            </p:cNvPr>
            <p:cNvGrpSpPr/>
            <p:nvPr/>
          </p:nvGrpSpPr>
          <p:grpSpPr>
            <a:xfrm>
              <a:off x="9386418" y="3947121"/>
              <a:ext cx="3480334" cy="554261"/>
              <a:chOff x="1772947" y="3629731"/>
              <a:chExt cx="3377161" cy="537830"/>
            </a:xfrm>
            <a:solidFill>
              <a:srgbClr val="D97C7C"/>
            </a:solidFill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85AEF9-4E49-3EC9-AB78-6AA0F08BD996}"/>
                  </a:ext>
                </a:extLst>
              </p:cNvPr>
              <p:cNvSpPr/>
              <p:nvPr/>
            </p:nvSpPr>
            <p:spPr>
              <a:xfrm>
                <a:off x="2364114" y="364968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white"/>
                    </a:solidFill>
                    <a:latin typeface="Calibri" panose="020F0502020204030204"/>
                  </a:rPr>
                  <a:t>consumption</a:t>
                </a: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6" name="Graphic 75" descr="Person eating with solid fill">
                <a:extLst>
                  <a:ext uri="{FF2B5EF4-FFF2-40B4-BE49-F238E27FC236}">
                    <a16:creationId xmlns:a16="http://schemas.microsoft.com/office/drawing/2014/main" id="{AA5BE03E-7CE2-F557-0402-E451979A3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1772947" y="3629731"/>
                <a:ext cx="533416" cy="5334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08724D-5AD9-302C-A143-7CF4EC8651B1}"/>
                </a:ext>
              </a:extLst>
            </p:cNvPr>
            <p:cNvSpPr txBox="1"/>
            <p:nvPr/>
          </p:nvSpPr>
          <p:spPr>
            <a:xfrm>
              <a:off x="8262752" y="4649059"/>
              <a:ext cx="979854" cy="365239"/>
            </a:xfrm>
            <a:prstGeom prst="rect">
              <a:avLst/>
            </a:prstGeom>
            <a:solidFill>
              <a:srgbClr val="E14E4E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S8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1063AB7-B41A-5F5D-1C8F-79FCA7006AAE}"/>
                </a:ext>
              </a:extLst>
            </p:cNvPr>
            <p:cNvSpPr txBox="1"/>
            <p:nvPr/>
          </p:nvSpPr>
          <p:spPr>
            <a:xfrm>
              <a:off x="8257333" y="5335682"/>
              <a:ext cx="979854" cy="324647"/>
            </a:xfrm>
            <a:prstGeom prst="rect">
              <a:avLst/>
            </a:prstGeom>
            <a:solidFill>
              <a:srgbClr val="D55050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schemeClr val="bg1"/>
                  </a:solidFill>
                  <a:latin typeface="Calibri" panose="020F0502020204030204"/>
                </a:rPr>
                <a:t>Optional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42A33DC-5DA4-56BB-6847-43705C1F5A15}"/>
              </a:ext>
            </a:extLst>
          </p:cNvPr>
          <p:cNvSpPr txBox="1"/>
          <p:nvPr/>
        </p:nvSpPr>
        <p:spPr>
          <a:xfrm>
            <a:off x="7111398" y="1145567"/>
            <a:ext cx="61160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Risk Ranking Steps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6D62445-48C0-98C2-69F9-0D7B8FCC5F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0017" y="716485"/>
            <a:ext cx="5455348" cy="32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38B8EBD-3870-ECD3-B2CA-2B0D612ACC9C}"/>
              </a:ext>
            </a:extLst>
          </p:cNvPr>
          <p:cNvGrpSpPr/>
          <p:nvPr/>
        </p:nvGrpSpPr>
        <p:grpSpPr>
          <a:xfrm>
            <a:off x="709991" y="3251746"/>
            <a:ext cx="4330258" cy="4389608"/>
            <a:chOff x="8257333" y="2010467"/>
            <a:chExt cx="4623019" cy="50997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F0BB388-F99E-2596-2BFD-A1B3A93BD549}"/>
                </a:ext>
              </a:extLst>
            </p:cNvPr>
            <p:cNvSpPr/>
            <p:nvPr/>
          </p:nvSpPr>
          <p:spPr>
            <a:xfrm>
              <a:off x="9995645" y="204761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products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selection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&amp; relevant hazard-food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pairing</a:t>
              </a:r>
              <a:endParaRPr lang="en-GB" sz="134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FD0009F-0647-4818-4FAB-200FA2A5DD30}"/>
                </a:ext>
              </a:extLst>
            </p:cNvPr>
            <p:cNvSpPr/>
            <p:nvPr/>
          </p:nvSpPr>
          <p:spPr>
            <a:xfrm>
              <a:off x="9995645" y="588249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32123"/>
                <a:lumOff val="211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Select risk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methods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409F124-D32E-E44B-03E0-B1A277245F84}"/>
                </a:ext>
              </a:extLst>
            </p:cNvPr>
            <p:cNvSpPr/>
            <p:nvPr/>
          </p:nvSpPr>
          <p:spPr>
            <a:xfrm>
              <a:off x="9995645" y="525275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0154"/>
                <a:lumOff val="264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Additional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evidence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/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Include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or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exclude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criteria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41A8755-2190-C500-B2BF-936445DEB800}"/>
                </a:ext>
              </a:extLst>
            </p:cNvPr>
            <p:cNvSpPr/>
            <p:nvPr/>
          </p:nvSpPr>
          <p:spPr>
            <a:xfrm>
              <a:off x="8257333" y="6576486"/>
              <a:ext cx="4623019" cy="533702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56215"/>
                <a:lumOff val="369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Aggregation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and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display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results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pic>
          <p:nvPicPr>
            <p:cNvPr id="8" name="Graphic 7" descr="List with solid fill">
              <a:extLst>
                <a:ext uri="{FF2B5EF4-FFF2-40B4-BE49-F238E27FC236}">
                  <a16:creationId xmlns:a16="http://schemas.microsoft.com/office/drawing/2014/main" id="{F11EA143-66B2-E397-A3D1-0B2FF88A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03025" y="5219416"/>
              <a:ext cx="591317" cy="5497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Graphic 8" descr="Circles with arrows with solid fill">
              <a:extLst>
                <a:ext uri="{FF2B5EF4-FFF2-40B4-BE49-F238E27FC236}">
                  <a16:creationId xmlns:a16="http://schemas.microsoft.com/office/drawing/2014/main" id="{252F1CCF-935B-295B-5C94-C266AA8D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40391" y="5806852"/>
              <a:ext cx="678288" cy="630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5A34FF-B8CB-DCFB-351C-7648936DD9F9}"/>
                </a:ext>
              </a:extLst>
            </p:cNvPr>
            <p:cNvGrpSpPr/>
            <p:nvPr/>
          </p:nvGrpSpPr>
          <p:grpSpPr>
            <a:xfrm>
              <a:off x="9318435" y="3292877"/>
              <a:ext cx="3548317" cy="573157"/>
              <a:chOff x="1706980" y="2368605"/>
              <a:chExt cx="3443128" cy="556166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D5D344-C053-0FC7-7C25-B86F05BA77A5}"/>
                  </a:ext>
                </a:extLst>
              </p:cNvPr>
              <p:cNvSpPr/>
              <p:nvPr/>
            </p:nvSpPr>
            <p:spPr>
              <a:xfrm>
                <a:off x="2364114" y="240689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97C7C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24092"/>
                  <a:lumOff val="158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white"/>
                    </a:solidFill>
                    <a:latin typeface="Calibri" panose="020F0502020204030204"/>
                  </a:rPr>
                  <a:t>Hazard Food Association of the selected food products</a:t>
                </a:r>
              </a:p>
            </p:txBody>
          </p:sp>
          <p:pic>
            <p:nvPicPr>
              <p:cNvPr id="29" name="Graphic 28" descr="Warning with solid fill">
                <a:extLst>
                  <a:ext uri="{FF2B5EF4-FFF2-40B4-BE49-F238E27FC236}">
                    <a16:creationId xmlns:a16="http://schemas.microsoft.com/office/drawing/2014/main" id="{EA8AAD30-6177-D229-4DE9-7E8BD3255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06980" y="2368605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1" name="Graphic 10" descr="Fruit bowl with solid fill">
              <a:extLst>
                <a:ext uri="{FF2B5EF4-FFF2-40B4-BE49-F238E27FC236}">
                  <a16:creationId xmlns:a16="http://schemas.microsoft.com/office/drawing/2014/main" id="{C0470880-CA68-1D6A-D7B1-AF7D7C82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50707" y="2010467"/>
              <a:ext cx="574097" cy="5337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A0883F-3E37-7BEF-FF60-92A8A11C5680}"/>
                </a:ext>
              </a:extLst>
            </p:cNvPr>
            <p:cNvSpPr/>
            <p:nvPr/>
          </p:nvSpPr>
          <p:spPr>
            <a:xfrm>
              <a:off x="9995645" y="4615024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340" b="1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rPr>
                <a:t>Hazard severity of the identified hazards </a:t>
              </a:r>
              <a:endParaRPr lang="en-GB" sz="134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3" name="Graphic 12" descr="Skull with solid fill">
              <a:extLst>
                <a:ext uri="{FF2B5EF4-FFF2-40B4-BE49-F238E27FC236}">
                  <a16:creationId xmlns:a16="http://schemas.microsoft.com/office/drawing/2014/main" id="{6F473515-B6E0-D8FC-3532-42401CA2A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9275466" y="4583434"/>
              <a:ext cx="643212" cy="56135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694DC4-1F7D-0381-9861-2A9AD1C00475}"/>
                </a:ext>
              </a:extLst>
            </p:cNvPr>
            <p:cNvSpPr/>
            <p:nvPr/>
          </p:nvSpPr>
          <p:spPr>
            <a:xfrm>
              <a:off x="9995895" y="2693672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40" b="1" dirty="0">
                  <a:solidFill>
                    <a:prstClr val="black"/>
                  </a:solidFill>
                  <a:latin typeface="Calibri" panose="020F0502020204030204"/>
                </a:rPr>
                <a:t>Hazard food characteristics of the selected food products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C36E3D-4862-CC31-FADD-D1EFA2F7E9D4}"/>
                </a:ext>
              </a:extLst>
            </p:cNvPr>
            <p:cNvGrpSpPr/>
            <p:nvPr/>
          </p:nvGrpSpPr>
          <p:grpSpPr>
            <a:xfrm>
              <a:off x="9322474" y="2613359"/>
              <a:ext cx="622781" cy="577836"/>
              <a:chOff x="1725738" y="1748445"/>
              <a:chExt cx="604319" cy="560706"/>
            </a:xfrm>
            <a:solidFill>
              <a:srgbClr val="E57021"/>
            </a:solidFill>
          </p:grpSpPr>
          <p:pic>
            <p:nvPicPr>
              <p:cNvPr id="25" name="Graphic 24" descr="Fruit bowl with solid fill">
                <a:extLst>
                  <a:ext uri="{FF2B5EF4-FFF2-40B4-BE49-F238E27FC236}">
                    <a16:creationId xmlns:a16="http://schemas.microsoft.com/office/drawing/2014/main" id="{234451CC-3FB7-0048-0B55-95F72E48C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25738" y="1791271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Graphic 25" descr="Germ with solid fill">
                <a:extLst>
                  <a:ext uri="{FF2B5EF4-FFF2-40B4-BE49-F238E27FC236}">
                    <a16:creationId xmlns:a16="http://schemas.microsoft.com/office/drawing/2014/main" id="{EB5728D8-8DAD-1D5C-0645-6EF8707F5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911516" y="1748445"/>
                <a:ext cx="418541" cy="38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714B1F-DCDB-9C02-1172-A654B9BC86A7}"/>
                </a:ext>
              </a:extLst>
            </p:cNvPr>
            <p:cNvSpPr txBox="1"/>
            <p:nvPr/>
          </p:nvSpPr>
          <p:spPr>
            <a:xfrm>
              <a:off x="8257333" y="2135179"/>
              <a:ext cx="985273" cy="365239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S1  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402B1D-CF9D-DDD7-DAED-081AE0E13E3B}"/>
                </a:ext>
              </a:extLst>
            </p:cNvPr>
            <p:cNvSpPr txBox="1"/>
            <p:nvPr/>
          </p:nvSpPr>
          <p:spPr>
            <a:xfrm>
              <a:off x="8262752" y="2741291"/>
              <a:ext cx="979854" cy="365239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S2-S5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3CCB32-8640-71A5-2855-E76D4EC1625B}"/>
                </a:ext>
              </a:extLst>
            </p:cNvPr>
            <p:cNvSpPr txBox="1"/>
            <p:nvPr/>
          </p:nvSpPr>
          <p:spPr>
            <a:xfrm>
              <a:off x="8262752" y="3438514"/>
              <a:ext cx="979854" cy="365239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693EA9-3273-3A24-7884-802CD045880E}"/>
                </a:ext>
              </a:extLst>
            </p:cNvPr>
            <p:cNvSpPr txBox="1"/>
            <p:nvPr/>
          </p:nvSpPr>
          <p:spPr>
            <a:xfrm>
              <a:off x="8262752" y="4082420"/>
              <a:ext cx="979854" cy="365239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S7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5B09F78-1DD1-5109-A7F5-1ECB82AD778B}"/>
                </a:ext>
              </a:extLst>
            </p:cNvPr>
            <p:cNvGrpSpPr/>
            <p:nvPr/>
          </p:nvGrpSpPr>
          <p:grpSpPr>
            <a:xfrm>
              <a:off x="9386418" y="3947121"/>
              <a:ext cx="3480334" cy="554261"/>
              <a:chOff x="1772947" y="3629731"/>
              <a:chExt cx="3377161" cy="537830"/>
            </a:xfrm>
            <a:solidFill>
              <a:srgbClr val="D97C7C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14513F1-21F0-4DD3-002D-6A8FD44FCAE5}"/>
                  </a:ext>
                </a:extLst>
              </p:cNvPr>
              <p:cNvSpPr/>
              <p:nvPr/>
            </p:nvSpPr>
            <p:spPr>
              <a:xfrm>
                <a:off x="2364114" y="364968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white"/>
                    </a:solidFill>
                    <a:latin typeface="Calibri" panose="020F0502020204030204"/>
                  </a:rPr>
                  <a:t>consumption</a:t>
                </a: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24" name="Graphic 23" descr="Person eating with solid fill">
                <a:extLst>
                  <a:ext uri="{FF2B5EF4-FFF2-40B4-BE49-F238E27FC236}">
                    <a16:creationId xmlns:a16="http://schemas.microsoft.com/office/drawing/2014/main" id="{9C8A09E8-C44C-8841-35F6-E661A2037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1772947" y="3629731"/>
                <a:ext cx="533416" cy="5334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BB485D-F773-9B9A-7E46-C95A1BAFA3E8}"/>
                </a:ext>
              </a:extLst>
            </p:cNvPr>
            <p:cNvSpPr txBox="1"/>
            <p:nvPr/>
          </p:nvSpPr>
          <p:spPr>
            <a:xfrm>
              <a:off x="8262752" y="4649059"/>
              <a:ext cx="979854" cy="365239"/>
            </a:xfrm>
            <a:prstGeom prst="rect">
              <a:avLst/>
            </a:prstGeom>
            <a:solidFill>
              <a:srgbClr val="E14E4E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82ADD-2515-9EA1-6EA7-DA1AF7865577}"/>
                </a:ext>
              </a:extLst>
            </p:cNvPr>
            <p:cNvSpPr txBox="1"/>
            <p:nvPr/>
          </p:nvSpPr>
          <p:spPr>
            <a:xfrm>
              <a:off x="8257333" y="5335682"/>
              <a:ext cx="979854" cy="324647"/>
            </a:xfrm>
            <a:prstGeom prst="rect">
              <a:avLst/>
            </a:prstGeom>
            <a:solidFill>
              <a:srgbClr val="D55050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schemeClr val="bg1"/>
                  </a:solidFill>
                  <a:latin typeface="Calibri" panose="020F0502020204030204"/>
                </a:rPr>
                <a:t>Optional</a:t>
              </a:r>
            </a:p>
          </p:txBody>
        </p:sp>
      </p:grpSp>
      <p:pic>
        <p:nvPicPr>
          <p:cNvPr id="30" name="Picture 29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CF17C7E3-2ACB-ABB0-AF37-CF30C4B0D99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26" y="128676"/>
            <a:ext cx="4800614" cy="19412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F1EBA4-8CC2-5152-E8D7-1ACE223E0165}"/>
              </a:ext>
            </a:extLst>
          </p:cNvPr>
          <p:cNvSpPr txBox="1"/>
          <p:nvPr/>
        </p:nvSpPr>
        <p:spPr>
          <a:xfrm>
            <a:off x="0" y="2417326"/>
            <a:ext cx="611602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800" b="1" kern="0" dirty="0">
                <a:latin typeface="Calibri" panose="020F0502020204030204"/>
              </a:rPr>
              <a:t>Risk Ranking Steps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DEB420-338E-3BF2-C481-55948D2A2A17}"/>
              </a:ext>
            </a:extLst>
          </p:cNvPr>
          <p:cNvSpPr txBox="1"/>
          <p:nvPr/>
        </p:nvSpPr>
        <p:spPr>
          <a:xfrm>
            <a:off x="7807187" y="2417326"/>
            <a:ext cx="675977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800" b="1" kern="0" dirty="0">
                <a:latin typeface="Calibri" panose="020F0502020204030204"/>
              </a:rPr>
              <a:t>Risk Ranking Criteria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5CEB9D-5CA9-4DE2-1222-B96DCF5CB5A2}"/>
              </a:ext>
            </a:extLst>
          </p:cNvPr>
          <p:cNvSpPr/>
          <p:nvPr/>
        </p:nvSpPr>
        <p:spPr>
          <a:xfrm>
            <a:off x="12275190" y="3251745"/>
            <a:ext cx="1374983" cy="388503"/>
          </a:xfrm>
          <a:prstGeom prst="rect">
            <a:avLst/>
          </a:prstGeom>
          <a:solidFill>
            <a:srgbClr val="1B4D72"/>
          </a:solidFill>
          <a:ln w="3175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b="1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nl-NL" b="1" kern="0" dirty="0" err="1">
                <a:solidFill>
                  <a:schemeClr val="bg1"/>
                </a:solidFill>
                <a:latin typeface="Calibri" panose="020F0502020204030204"/>
              </a:rPr>
              <a:t>Severity</a:t>
            </a:r>
            <a:r>
              <a:rPr lang="nl-NL" b="1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B86D75-A5A7-7462-8C86-FE635F76F64D}"/>
              </a:ext>
            </a:extLst>
          </p:cNvPr>
          <p:cNvSpPr/>
          <p:nvPr/>
        </p:nvSpPr>
        <p:spPr>
          <a:xfrm>
            <a:off x="12272282" y="5146428"/>
            <a:ext cx="1374982" cy="43085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1447" b="1" kern="0" dirty="0">
                <a:latin typeface="Calibri" panose="020F0502020204030204"/>
              </a:rPr>
              <a:t>DALY/case (HS)</a:t>
            </a:r>
          </a:p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1447" b="1" kern="0" dirty="0">
                <a:latin typeface="Calibri" panose="020F0502020204030204"/>
              </a:rPr>
              <a:t>(C8)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001EC8-99C4-2525-01DB-A276244472A6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flipH="1">
            <a:off x="12959773" y="3640248"/>
            <a:ext cx="2909" cy="1506180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EE17F8-C9DC-BEBB-EE11-FF00B2DD1CAE}"/>
              </a:ext>
            </a:extLst>
          </p:cNvPr>
          <p:cNvGrpSpPr/>
          <p:nvPr/>
        </p:nvGrpSpPr>
        <p:grpSpPr>
          <a:xfrm>
            <a:off x="12733721" y="4028826"/>
            <a:ext cx="452103" cy="460598"/>
            <a:chOff x="8691112" y="3315878"/>
            <a:chExt cx="521840" cy="521840"/>
          </a:xfrm>
          <a:effectLst/>
        </p:grpSpPr>
        <p:sp>
          <p:nvSpPr>
            <p:cNvPr id="55" name="椭圆 21">
              <a:extLst>
                <a:ext uri="{FF2B5EF4-FFF2-40B4-BE49-F238E27FC236}">
                  <a16:creationId xmlns:a16="http://schemas.microsoft.com/office/drawing/2014/main" id="{A7D94ED2-D18F-6C5C-E60C-0834CD8387CC}"/>
                </a:ext>
              </a:extLst>
            </p:cNvPr>
            <p:cNvSpPr/>
            <p:nvPr/>
          </p:nvSpPr>
          <p:spPr>
            <a:xfrm>
              <a:off x="8691112" y="3315878"/>
              <a:ext cx="521840" cy="521840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4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60"/>
            </a:p>
          </p:txBody>
        </p:sp>
        <p:pic>
          <p:nvPicPr>
            <p:cNvPr id="56" name="Graphic 55" descr="Inpatient with solid fill">
              <a:extLst>
                <a:ext uri="{FF2B5EF4-FFF2-40B4-BE49-F238E27FC236}">
                  <a16:creationId xmlns:a16="http://schemas.microsoft.com/office/drawing/2014/main" id="{D731E7F3-D512-AB11-8533-2AFBF3EFD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76810" y="3374960"/>
              <a:ext cx="356857" cy="356857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9EA68E0-1981-FE8C-D15A-3C4A3EB805A8}"/>
              </a:ext>
            </a:extLst>
          </p:cNvPr>
          <p:cNvSpPr/>
          <p:nvPr/>
        </p:nvSpPr>
        <p:spPr>
          <a:xfrm>
            <a:off x="8544005" y="3251746"/>
            <a:ext cx="1617462" cy="388505"/>
          </a:xfrm>
          <a:prstGeom prst="rect">
            <a:avLst/>
          </a:prstGeom>
          <a:solidFill>
            <a:srgbClr val="1B4D72"/>
          </a:solidFill>
          <a:ln w="3175" cap="flat" cmpd="sng" algn="ctr">
            <a:solidFill>
              <a:srgbClr val="E7E6E6">
                <a:lumMod val="9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solidFill>
                  <a:schemeClr val="bg1"/>
                </a:solidFill>
                <a:latin typeface="Calibri" panose="020F0502020204030204"/>
              </a:rPr>
              <a:t>Likelihood</a:t>
            </a:r>
            <a:endParaRPr lang="nl-NL" sz="2000" b="1" kern="0" dirty="0">
              <a:solidFill>
                <a:schemeClr val="bg1"/>
              </a:solidFill>
              <a:latin typeface="Calibri" panose="020F0502020204030204"/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047931E-757C-18F2-0279-8380945993B8}"/>
              </a:ext>
            </a:extLst>
          </p:cNvPr>
          <p:cNvCxnSpPr>
            <a:cxnSpLocks/>
            <a:stCxn id="36" idx="2"/>
            <a:endCxn id="49" idx="0"/>
          </p:cNvCxnSpPr>
          <p:nvPr/>
        </p:nvCxnSpPr>
        <p:spPr>
          <a:xfrm rot="5400000">
            <a:off x="7320794" y="3137993"/>
            <a:ext cx="1529685" cy="253420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EDC62E3-8351-4C9D-D64F-8786A5C593DB}"/>
              </a:ext>
            </a:extLst>
          </p:cNvPr>
          <p:cNvCxnSpPr>
            <a:cxnSpLocks/>
            <a:stCxn id="36" idx="2"/>
            <a:endCxn id="45" idx="0"/>
          </p:cNvCxnSpPr>
          <p:nvPr/>
        </p:nvCxnSpPr>
        <p:spPr>
          <a:xfrm rot="16200000" flipH="1">
            <a:off x="8590873" y="4402114"/>
            <a:ext cx="1523975" cy="24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DFE93D8-E3FF-9338-4E1C-F6CF07F96B5F}"/>
              </a:ext>
            </a:extLst>
          </p:cNvPr>
          <p:cNvGrpSpPr/>
          <p:nvPr/>
        </p:nvGrpSpPr>
        <p:grpSpPr>
          <a:xfrm>
            <a:off x="5473476" y="5169936"/>
            <a:ext cx="2689289" cy="2481807"/>
            <a:chOff x="4791203" y="3204823"/>
            <a:chExt cx="3025959" cy="2176983"/>
          </a:xfrm>
          <a:solidFill>
            <a:schemeClr val="bg1">
              <a:lumMod val="95000"/>
            </a:schemeClr>
          </a:solidFill>
          <a:effectLst/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5DFBA6-1AAC-C7E3-7F2D-785C52B09779}"/>
                </a:ext>
              </a:extLst>
            </p:cNvPr>
            <p:cNvSpPr/>
            <p:nvPr/>
          </p:nvSpPr>
          <p:spPr>
            <a:xfrm>
              <a:off x="4792135" y="3204823"/>
              <a:ext cx="3025027" cy="488138"/>
            </a:xfrm>
            <a:prstGeom prst="rect">
              <a:avLst/>
            </a:prstGeom>
            <a:solidFill>
              <a:schemeClr val="accent2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 Hazard-Food </a:t>
              </a:r>
              <a:r>
                <a:rPr lang="nl-NL" sz="1447" b="1" kern="0" dirty="0" err="1">
                  <a:latin typeface="Calibri" panose="020F0502020204030204"/>
                </a:rPr>
                <a:t>Characteristics</a:t>
              </a:r>
              <a:r>
                <a:rPr lang="nl-NL" sz="1447" b="1" kern="0" dirty="0">
                  <a:latin typeface="Calibri" panose="020F0502020204030204"/>
                </a:rPr>
                <a:t>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(HFC)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19C44B-BE60-C883-9DD0-62491F33B9E5}"/>
                </a:ext>
              </a:extLst>
            </p:cNvPr>
            <p:cNvSpPr/>
            <p:nvPr/>
          </p:nvSpPr>
          <p:spPr>
            <a:xfrm>
              <a:off x="4791203" y="3690088"/>
              <a:ext cx="3025028" cy="1691718"/>
            </a:xfrm>
            <a:prstGeom prst="rect">
              <a:avLst/>
            </a:prstGeom>
            <a:noFill/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r>
                <a:rPr lang="nl-NL" sz="1447" kern="0" dirty="0">
                  <a:latin typeface="Calibri" panose="020F0502020204030204"/>
                </a:rPr>
                <a:t>Processing survival </a:t>
              </a:r>
              <a:r>
                <a:rPr lang="nl-NL" sz="1447" b="1" kern="0" dirty="0">
                  <a:latin typeface="Calibri" panose="020F0502020204030204"/>
                </a:rPr>
                <a:t>(C2)</a:t>
              </a:r>
            </a:p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r>
                <a:rPr lang="nl-NL" sz="1447" kern="0" dirty="0" err="1">
                  <a:latin typeface="Calibri" panose="020F0502020204030204"/>
                </a:rPr>
                <a:t>Recontamination</a:t>
              </a:r>
              <a:r>
                <a:rPr lang="nl-NL" sz="1447" kern="0" dirty="0">
                  <a:latin typeface="Calibri" panose="020F0502020204030204"/>
                </a:rPr>
                <a:t> </a:t>
              </a:r>
              <a:r>
                <a:rPr lang="en-GB" sz="1447" b="1" kern="0" dirty="0">
                  <a:latin typeface="Calibri" panose="020F0502020204030204"/>
                </a:rPr>
                <a:t>(C3)</a:t>
              </a:r>
            </a:p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r>
                <a:rPr lang="en-GB" sz="1447" kern="0" dirty="0">
                  <a:latin typeface="Calibri" panose="020F0502020204030204"/>
                </a:rPr>
                <a:t>Post-processing control </a:t>
              </a:r>
              <a:r>
                <a:rPr lang="en-GB" sz="1447" b="1" kern="0" dirty="0">
                  <a:latin typeface="Calibri" panose="020F0502020204030204"/>
                </a:rPr>
                <a:t>(C4)</a:t>
              </a:r>
            </a:p>
            <a:p>
              <a:pPr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GB" sz="1447" kern="0" dirty="0">
                  <a:latin typeface="Calibri" panose="020F0502020204030204"/>
                  <a:sym typeface="Wingdings" panose="05000000000000000000" pitchFamily="2" charset="2"/>
                </a:rPr>
                <a:t>           </a:t>
              </a:r>
              <a:r>
                <a:rPr lang="en-GB" sz="1447" kern="0" dirty="0"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🠚</a:t>
              </a:r>
              <a:r>
                <a:rPr lang="en-GB" sz="1447" kern="0" dirty="0">
                  <a:latin typeface="Calibri" panose="020F0502020204030204"/>
                  <a:sym typeface="Wingdings" panose="05000000000000000000" pitchFamily="2" charset="2"/>
                </a:rPr>
                <a:t> </a:t>
              </a:r>
              <a:r>
                <a:rPr lang="en-GB" sz="1447" kern="0" dirty="0">
                  <a:latin typeface="Calibri" panose="020F0502020204030204"/>
                </a:rPr>
                <a:t>IF: growth opportunity</a:t>
              </a:r>
            </a:p>
            <a:p>
              <a:pPr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GB" sz="1447" kern="0" dirty="0">
                  <a:latin typeface="Calibri" panose="020F0502020204030204"/>
                </a:rPr>
                <a:t>           </a:t>
              </a:r>
              <a:r>
                <a:rPr lang="en-GB" sz="1447" kern="0" dirty="0">
                  <a:latin typeface="Segoe UI Symbol" panose="020B0502040204020203" pitchFamily="34" charset="0"/>
                  <a:ea typeface="Segoe UI Symbol" panose="020B0502040204020203" pitchFamily="34" charset="0"/>
                  <a:sym typeface="Wingdings" panose="05000000000000000000" pitchFamily="2" charset="2"/>
                </a:rPr>
                <a:t>🠚</a:t>
              </a:r>
              <a:r>
                <a:rPr lang="en-GB" sz="1447" kern="0" dirty="0">
                  <a:latin typeface="Calibri" panose="020F0502020204030204"/>
                  <a:sym typeface="Wingdings" panose="05000000000000000000" pitchFamily="2" charset="2"/>
                </a:rPr>
                <a:t> </a:t>
              </a:r>
              <a:r>
                <a:rPr lang="en-GB" sz="1447" kern="0" dirty="0">
                  <a:latin typeface="Calibri" panose="020F0502020204030204"/>
                </a:rPr>
                <a:t>EF: storage/distribution/retail</a:t>
              </a:r>
            </a:p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r>
                <a:rPr lang="en-GB" sz="1447" kern="0" dirty="0">
                  <a:latin typeface="Calibri" panose="020F0502020204030204"/>
                </a:rPr>
                <a:t>Meal preparation </a:t>
              </a:r>
              <a:r>
                <a:rPr lang="en-GB" sz="1447" b="1" kern="0" dirty="0">
                  <a:latin typeface="Calibri" panose="020F0502020204030204"/>
                </a:rPr>
                <a:t>(C5)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C1EAB571-1A64-09B6-3E10-6232AE1A02E6}"/>
              </a:ext>
            </a:extLst>
          </p:cNvPr>
          <p:cNvSpPr/>
          <p:nvPr/>
        </p:nvSpPr>
        <p:spPr>
          <a:xfrm>
            <a:off x="10544045" y="5157984"/>
            <a:ext cx="1621884" cy="43085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1447" b="1" kern="0" dirty="0">
                <a:latin typeface="Calibri" panose="020F0502020204030204"/>
              </a:rPr>
              <a:t>Food </a:t>
            </a:r>
            <a:r>
              <a:rPr lang="nl-NL" sz="1447" b="1" kern="0" dirty="0" err="1">
                <a:latin typeface="Calibri" panose="020F0502020204030204"/>
              </a:rPr>
              <a:t>Consumption</a:t>
            </a:r>
            <a:r>
              <a:rPr lang="nl-NL" sz="1447" b="1" kern="0" dirty="0">
                <a:latin typeface="Calibri" panose="020F0502020204030204"/>
              </a:rPr>
              <a:t> (FC) (C7)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1F25CCE-5FD3-9369-360E-A47AEF3176DE}"/>
              </a:ext>
            </a:extLst>
          </p:cNvPr>
          <p:cNvCxnSpPr>
            <a:cxnSpLocks/>
            <a:stCxn id="36" idx="2"/>
            <a:endCxn id="41" idx="0"/>
          </p:cNvCxnSpPr>
          <p:nvPr/>
        </p:nvCxnSpPr>
        <p:spPr>
          <a:xfrm rot="16200000" flipH="1">
            <a:off x="9594995" y="3397991"/>
            <a:ext cx="1517733" cy="200225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040031-E715-7F55-F69B-D181E94EB142}"/>
              </a:ext>
            </a:extLst>
          </p:cNvPr>
          <p:cNvGrpSpPr/>
          <p:nvPr/>
        </p:nvGrpSpPr>
        <p:grpSpPr>
          <a:xfrm>
            <a:off x="9133230" y="4049489"/>
            <a:ext cx="452103" cy="460598"/>
            <a:chOff x="8698600" y="4342549"/>
            <a:chExt cx="521840" cy="521840"/>
          </a:xfrm>
          <a:effectLst/>
        </p:grpSpPr>
        <p:sp>
          <p:nvSpPr>
            <p:cNvPr id="47" name="椭圆 21">
              <a:extLst>
                <a:ext uri="{FF2B5EF4-FFF2-40B4-BE49-F238E27FC236}">
                  <a16:creationId xmlns:a16="http://schemas.microsoft.com/office/drawing/2014/main" id="{C0EC82BB-F033-8182-8DAA-21AEDF693DEA}"/>
                </a:ext>
              </a:extLst>
            </p:cNvPr>
            <p:cNvSpPr/>
            <p:nvPr/>
          </p:nvSpPr>
          <p:spPr>
            <a:xfrm>
              <a:off x="8698600" y="4342549"/>
              <a:ext cx="521840" cy="521840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rgbClr val="F49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1860"/>
            </a:p>
          </p:txBody>
        </p:sp>
        <p:pic>
          <p:nvPicPr>
            <p:cNvPr id="48" name="Graphique 46" descr="Fork and knife">
              <a:extLst>
                <a:ext uri="{FF2B5EF4-FFF2-40B4-BE49-F238E27FC236}">
                  <a16:creationId xmlns:a16="http://schemas.microsoft.com/office/drawing/2014/main" id="{D21766E4-0718-7B41-8030-83FEB510E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784294" y="4401631"/>
              <a:ext cx="356857" cy="356857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3D296F-8385-2E1F-A16D-F0D7E80BAC51}"/>
              </a:ext>
            </a:extLst>
          </p:cNvPr>
          <p:cNvGrpSpPr/>
          <p:nvPr/>
        </p:nvGrpSpPr>
        <p:grpSpPr>
          <a:xfrm>
            <a:off x="8244011" y="5164226"/>
            <a:ext cx="2217945" cy="2487517"/>
            <a:chOff x="8609463" y="5072297"/>
            <a:chExt cx="2633323" cy="245281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494ED76-A873-514F-4D28-FB8498992621}"/>
                </a:ext>
              </a:extLst>
            </p:cNvPr>
            <p:cNvSpPr/>
            <p:nvPr/>
          </p:nvSpPr>
          <p:spPr>
            <a:xfrm>
              <a:off x="8609463" y="5072297"/>
              <a:ext cx="2633323" cy="548919"/>
            </a:xfrm>
            <a:prstGeom prst="rect">
              <a:avLst/>
            </a:prstGeom>
            <a:solidFill>
              <a:srgbClr val="D97C7C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Hazard-Food Association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(HFA)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22E1946-DD7D-669C-4AAF-B088C86BE4D2}"/>
                </a:ext>
              </a:extLst>
            </p:cNvPr>
            <p:cNvSpPr/>
            <p:nvPr/>
          </p:nvSpPr>
          <p:spPr>
            <a:xfrm>
              <a:off x="8625657" y="5624385"/>
              <a:ext cx="2616610" cy="190072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endParaRPr lang="nl-NL" sz="1447" kern="0" dirty="0">
                <a:latin typeface="Calibri" panose="020F0502020204030204"/>
              </a:endParaRPr>
            </a:p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r>
                <a:rPr lang="nl-NL" sz="1447" kern="0" dirty="0" err="1">
                  <a:latin typeface="Calibri" panose="020F0502020204030204"/>
                </a:rPr>
                <a:t>Outbreak</a:t>
              </a:r>
              <a:r>
                <a:rPr lang="nl-NL" sz="1447" kern="0" dirty="0">
                  <a:latin typeface="Calibri" panose="020F0502020204030204"/>
                </a:rPr>
                <a:t> </a:t>
              </a:r>
              <a:r>
                <a:rPr lang="nl-NL" sz="1447" kern="0" dirty="0" err="1">
                  <a:latin typeface="Calibri" panose="020F0502020204030204"/>
                </a:rPr>
                <a:t>prevalence</a:t>
              </a:r>
              <a:r>
                <a:rPr lang="nl-NL" sz="1447" kern="0" dirty="0">
                  <a:latin typeface="Calibri" panose="020F0502020204030204"/>
                </a:rPr>
                <a:t> </a:t>
              </a:r>
              <a:r>
                <a:rPr lang="nl-NL" sz="1447" b="1" kern="0" dirty="0">
                  <a:latin typeface="Calibri" panose="020F0502020204030204"/>
                </a:rPr>
                <a:t>(C6A)</a:t>
              </a:r>
            </a:p>
            <a:p>
              <a:pPr marL="295323" indent="-295323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  <a:defRPr/>
              </a:pPr>
              <a:r>
                <a:rPr lang="nl-NL" sz="1447" kern="0" dirty="0">
                  <a:latin typeface="Calibri" panose="020F0502020204030204"/>
                </a:rPr>
                <a:t>Food </a:t>
              </a:r>
              <a:r>
                <a:rPr lang="nl-NL" sz="1447" kern="0" dirty="0" err="1">
                  <a:latin typeface="Calibri" panose="020F0502020204030204"/>
                </a:rPr>
                <a:t>contamination</a:t>
              </a:r>
              <a:r>
                <a:rPr lang="nl-NL" sz="1447" kern="0" dirty="0">
                  <a:latin typeface="Calibri" panose="020F0502020204030204"/>
                </a:rPr>
                <a:t> </a:t>
              </a:r>
              <a:r>
                <a:rPr lang="nl-NL" sz="1447" kern="0" dirty="0" err="1">
                  <a:latin typeface="Calibri" panose="020F0502020204030204"/>
                </a:rPr>
                <a:t>prevalence</a:t>
              </a:r>
              <a:r>
                <a:rPr lang="nl-NL" sz="1447" kern="0" dirty="0">
                  <a:latin typeface="Calibri" panose="020F0502020204030204"/>
                </a:rPr>
                <a:t> </a:t>
              </a:r>
              <a:r>
                <a:rPr lang="nl-NL" sz="1447" b="1" kern="0" dirty="0">
                  <a:latin typeface="Calibri" panose="020F0502020204030204"/>
                </a:rPr>
                <a:t>(C6B)</a:t>
              </a:r>
              <a:r>
                <a:rPr lang="nl-NL" sz="1447" kern="0" dirty="0">
                  <a:latin typeface="Calibri" panose="020F0502020204030204"/>
                </a:rPr>
                <a:t> </a:t>
              </a:r>
            </a:p>
            <a:p>
              <a:pPr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nl-NL" sz="1447" kern="0" dirty="0">
                <a:latin typeface="Calibri" panose="020F0502020204030204"/>
              </a:endParaRPr>
            </a:p>
            <a:p>
              <a:pPr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en-GB" sz="1447" kern="0" dirty="0"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9787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3D825E4-DB18-B7DB-8103-06896B7B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" y="2903706"/>
            <a:ext cx="4926757" cy="4781899"/>
          </a:xfrm>
          <a:prstGeom prst="rect">
            <a:avLst/>
          </a:prstGeom>
        </p:spPr>
      </p:pic>
      <p:pic>
        <p:nvPicPr>
          <p:cNvPr id="3" name="Picture 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F1AD29E9-F7D1-5931-93BA-7471E9A44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06" y="301364"/>
            <a:ext cx="3176076" cy="2107097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E47291EC-F151-AE68-B7B3-B695291637DA}"/>
              </a:ext>
            </a:extLst>
          </p:cNvPr>
          <p:cNvSpPr/>
          <p:nvPr/>
        </p:nvSpPr>
        <p:spPr>
          <a:xfrm rot="16200000">
            <a:off x="6644911" y="3650198"/>
            <a:ext cx="371287" cy="2170248"/>
          </a:xfrm>
          <a:prstGeom prst="downArrow">
            <a:avLst/>
          </a:prstGeom>
          <a:gradFill flip="none" rotWithShape="1">
            <a:gsLst>
              <a:gs pos="6306">
                <a:srgbClr val="C00000"/>
              </a:gs>
              <a:gs pos="25000">
                <a:srgbClr val="FF0000"/>
              </a:gs>
              <a:gs pos="50000">
                <a:srgbClr val="CB572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5645" tIns="62822" rIns="125645" bIns="9893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42386"/>
            <a:endParaRPr lang="en-GB" sz="134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5D3DA2-2FDC-A4F2-0696-E7C69D8B9BA1}"/>
              </a:ext>
            </a:extLst>
          </p:cNvPr>
          <p:cNvGrpSpPr/>
          <p:nvPr/>
        </p:nvGrpSpPr>
        <p:grpSpPr>
          <a:xfrm>
            <a:off x="8691288" y="2990538"/>
            <a:ext cx="4330258" cy="4487691"/>
            <a:chOff x="8257333" y="2010467"/>
            <a:chExt cx="4623019" cy="521367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F16005-8582-BCAA-65AB-4E9C130F897A}"/>
                </a:ext>
              </a:extLst>
            </p:cNvPr>
            <p:cNvSpPr/>
            <p:nvPr/>
          </p:nvSpPr>
          <p:spPr>
            <a:xfrm>
              <a:off x="9995645" y="204761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products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selection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&amp; relevant hazard-food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pairing</a:t>
              </a:r>
              <a:endParaRPr lang="en-GB" sz="134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12A4EB8-2605-8C12-3DA8-FC05E4BB08D3}"/>
                </a:ext>
              </a:extLst>
            </p:cNvPr>
            <p:cNvSpPr/>
            <p:nvPr/>
          </p:nvSpPr>
          <p:spPr>
            <a:xfrm>
              <a:off x="9995645" y="588249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32123"/>
                <a:lumOff val="211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Select risk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methods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2F96F3A-70DF-9403-743C-F3560F77B185}"/>
                </a:ext>
              </a:extLst>
            </p:cNvPr>
            <p:cNvSpPr/>
            <p:nvPr/>
          </p:nvSpPr>
          <p:spPr>
            <a:xfrm>
              <a:off x="9995645" y="5252759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0154"/>
                <a:lumOff val="264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Additional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evidence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/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Include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or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exclude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criteria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AF2A487-2637-B893-C9DA-A5C050A373EB}"/>
                </a:ext>
              </a:extLst>
            </p:cNvPr>
            <p:cNvSpPr/>
            <p:nvPr/>
          </p:nvSpPr>
          <p:spPr>
            <a:xfrm>
              <a:off x="8257333" y="6690437"/>
              <a:ext cx="4623019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56215"/>
                <a:lumOff val="369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Aggregation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and</a:t>
              </a:r>
              <a:r>
                <a:rPr lang="nl-NL" sz="1340" b="1" dirty="0">
                  <a:solidFill>
                    <a:schemeClr val="bg1"/>
                  </a:solidFill>
                  <a:latin typeface="Calibri" panose="020F0502020204030204"/>
                </a:rPr>
                <a:t> display ranking </a:t>
              </a:r>
              <a:r>
                <a:rPr lang="nl-NL" sz="1340" b="1" dirty="0" err="1">
                  <a:solidFill>
                    <a:schemeClr val="bg1"/>
                  </a:solidFill>
                  <a:latin typeface="Calibri" panose="020F0502020204030204"/>
                </a:rPr>
                <a:t>results</a:t>
              </a:r>
              <a:endParaRPr lang="en-GB" sz="1340" b="1" dirty="0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pic>
          <p:nvPicPr>
            <p:cNvPr id="12" name="Graphic 11" descr="List with solid fill">
              <a:extLst>
                <a:ext uri="{FF2B5EF4-FFF2-40B4-BE49-F238E27FC236}">
                  <a16:creationId xmlns:a16="http://schemas.microsoft.com/office/drawing/2014/main" id="{81B8A697-5AB4-17EA-766D-B174BF797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03025" y="5219416"/>
              <a:ext cx="591317" cy="5497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Graphic 12" descr="Circles with arrows with solid fill">
              <a:extLst>
                <a:ext uri="{FF2B5EF4-FFF2-40B4-BE49-F238E27FC236}">
                  <a16:creationId xmlns:a16="http://schemas.microsoft.com/office/drawing/2014/main" id="{9DD482F5-AEA2-E3B9-4B36-A44BCBD6D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40391" y="5806852"/>
              <a:ext cx="678288" cy="630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57DABD-CC6B-9A01-43BD-979B9C0E12B2}"/>
                </a:ext>
              </a:extLst>
            </p:cNvPr>
            <p:cNvGrpSpPr/>
            <p:nvPr/>
          </p:nvGrpSpPr>
          <p:grpSpPr>
            <a:xfrm>
              <a:off x="9318435" y="3292877"/>
              <a:ext cx="3548317" cy="573157"/>
              <a:chOff x="1706980" y="2368605"/>
              <a:chExt cx="3443128" cy="556166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06B0C1F-2B3B-308B-C977-0F2A04CF73DF}"/>
                  </a:ext>
                </a:extLst>
              </p:cNvPr>
              <p:cNvSpPr/>
              <p:nvPr/>
            </p:nvSpPr>
            <p:spPr>
              <a:xfrm>
                <a:off x="2364114" y="240689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97C7C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24092"/>
                  <a:lumOff val="158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white"/>
                    </a:solidFill>
                    <a:latin typeface="Calibri" panose="020F0502020204030204"/>
                  </a:rPr>
                  <a:t>Hazard Food Association of the selected food products</a:t>
                </a:r>
              </a:p>
            </p:txBody>
          </p:sp>
          <p:pic>
            <p:nvPicPr>
              <p:cNvPr id="35" name="Graphic 34" descr="Warning with solid fill">
                <a:extLst>
                  <a:ext uri="{FF2B5EF4-FFF2-40B4-BE49-F238E27FC236}">
                    <a16:creationId xmlns:a16="http://schemas.microsoft.com/office/drawing/2014/main" id="{5CB8A368-98ED-245D-540E-23B6B5937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06980" y="2368605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5" name="Graphic 14" descr="Fruit bowl with solid fill">
              <a:extLst>
                <a:ext uri="{FF2B5EF4-FFF2-40B4-BE49-F238E27FC236}">
                  <a16:creationId xmlns:a16="http://schemas.microsoft.com/office/drawing/2014/main" id="{0C0F5DC1-9ECD-76E2-3268-DCAF850A2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50707" y="2010467"/>
              <a:ext cx="574097" cy="5337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7AEC1-8C83-CAD4-507C-F07A21E4F8AE}"/>
                </a:ext>
              </a:extLst>
            </p:cNvPr>
            <p:cNvSpPr/>
            <p:nvPr/>
          </p:nvSpPr>
          <p:spPr>
            <a:xfrm>
              <a:off x="9995645" y="4615024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340" b="1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rPr>
                <a:t>Hazard severity of the identified hazards </a:t>
              </a:r>
              <a:endParaRPr lang="en-GB" sz="134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8" name="Graphic 17" descr="Skull with solid fill">
              <a:extLst>
                <a:ext uri="{FF2B5EF4-FFF2-40B4-BE49-F238E27FC236}">
                  <a16:creationId xmlns:a16="http://schemas.microsoft.com/office/drawing/2014/main" id="{186DB931-5B4A-20A2-E25B-A156C1A19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9275466" y="4583434"/>
              <a:ext cx="643212" cy="561352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FC4916-62E5-0907-9AD4-08335A50CFC5}"/>
                </a:ext>
              </a:extLst>
            </p:cNvPr>
            <p:cNvSpPr/>
            <p:nvPr/>
          </p:nvSpPr>
          <p:spPr>
            <a:xfrm>
              <a:off x="9995895" y="2693672"/>
              <a:ext cx="2871107" cy="533701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E57021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40" b="1" dirty="0">
                  <a:solidFill>
                    <a:prstClr val="black"/>
                  </a:solidFill>
                  <a:latin typeface="Calibri" panose="020F0502020204030204"/>
                </a:rPr>
                <a:t>Hazard food characteristics of the selected food products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DC4F678-0FA5-4831-C88C-8AE3235D0816}"/>
                </a:ext>
              </a:extLst>
            </p:cNvPr>
            <p:cNvGrpSpPr/>
            <p:nvPr/>
          </p:nvGrpSpPr>
          <p:grpSpPr>
            <a:xfrm>
              <a:off x="9322474" y="2613359"/>
              <a:ext cx="622781" cy="577836"/>
              <a:chOff x="1725738" y="1748445"/>
              <a:chExt cx="604319" cy="560706"/>
            </a:xfrm>
            <a:solidFill>
              <a:srgbClr val="E57021"/>
            </a:solidFill>
          </p:grpSpPr>
          <p:pic>
            <p:nvPicPr>
              <p:cNvPr id="32" name="Graphic 31" descr="Fruit bowl with solid fill">
                <a:extLst>
                  <a:ext uri="{FF2B5EF4-FFF2-40B4-BE49-F238E27FC236}">
                    <a16:creationId xmlns:a16="http://schemas.microsoft.com/office/drawing/2014/main" id="{D0B241F7-85C3-160D-9123-6B4993BF6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25738" y="1791271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Graphic 32" descr="Germ with solid fill">
                <a:extLst>
                  <a:ext uri="{FF2B5EF4-FFF2-40B4-BE49-F238E27FC236}">
                    <a16:creationId xmlns:a16="http://schemas.microsoft.com/office/drawing/2014/main" id="{0E0278AB-B695-6491-DE31-BC575245C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911516" y="1748445"/>
                <a:ext cx="418541" cy="38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ADDCCB-935B-BBDA-B868-B6A80A308BEF}"/>
                </a:ext>
              </a:extLst>
            </p:cNvPr>
            <p:cNvSpPr txBox="1"/>
            <p:nvPr/>
          </p:nvSpPr>
          <p:spPr>
            <a:xfrm>
              <a:off x="8257333" y="2135179"/>
              <a:ext cx="985273" cy="324647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C1  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39E643-B9C2-E6CD-7F7B-CA167CBC6763}"/>
                </a:ext>
              </a:extLst>
            </p:cNvPr>
            <p:cNvSpPr txBox="1"/>
            <p:nvPr/>
          </p:nvSpPr>
          <p:spPr>
            <a:xfrm>
              <a:off x="8262752" y="2741291"/>
              <a:ext cx="979854" cy="365239"/>
            </a:xfrm>
            <a:prstGeom prst="rect">
              <a:avLst/>
            </a:prstGeom>
            <a:solidFill>
              <a:srgbClr val="E57021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S2-S5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83711F-CF7A-747D-0FAB-69AB27C1AF8C}"/>
                </a:ext>
              </a:extLst>
            </p:cNvPr>
            <p:cNvSpPr txBox="1"/>
            <p:nvPr/>
          </p:nvSpPr>
          <p:spPr>
            <a:xfrm>
              <a:off x="8262752" y="3438514"/>
              <a:ext cx="979854" cy="365239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C8C7B4-C85A-A542-7807-8FD515F604EB}"/>
                </a:ext>
              </a:extLst>
            </p:cNvPr>
            <p:cNvSpPr txBox="1"/>
            <p:nvPr/>
          </p:nvSpPr>
          <p:spPr>
            <a:xfrm>
              <a:off x="8262752" y="4082420"/>
              <a:ext cx="979854" cy="365239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S7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3303D30-D54E-561C-9108-38E873006D70}"/>
                </a:ext>
              </a:extLst>
            </p:cNvPr>
            <p:cNvGrpSpPr/>
            <p:nvPr/>
          </p:nvGrpSpPr>
          <p:grpSpPr>
            <a:xfrm>
              <a:off x="9386418" y="3947121"/>
              <a:ext cx="3480334" cy="554261"/>
              <a:chOff x="1772947" y="3629731"/>
              <a:chExt cx="3377161" cy="537830"/>
            </a:xfrm>
            <a:solidFill>
              <a:srgbClr val="D97C7C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A8B05C9-F3B0-A42D-2CDC-C8AB74918E74}"/>
                  </a:ext>
                </a:extLst>
              </p:cNvPr>
              <p:cNvSpPr/>
              <p:nvPr/>
            </p:nvSpPr>
            <p:spPr>
              <a:xfrm>
                <a:off x="2364114" y="364968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white"/>
                    </a:solidFill>
                    <a:latin typeface="Calibri" panose="020F0502020204030204"/>
                  </a:rPr>
                  <a:t>consumption</a:t>
                </a: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1" name="Graphic 30" descr="Person eating with solid fill">
                <a:extLst>
                  <a:ext uri="{FF2B5EF4-FFF2-40B4-BE49-F238E27FC236}">
                    <a16:creationId xmlns:a16="http://schemas.microsoft.com/office/drawing/2014/main" id="{34B41CCF-E502-A6DE-A5AC-FBA58A7C3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772947" y="3629731"/>
                <a:ext cx="533416" cy="5334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893824-399C-F79D-7552-D085499C30F2}"/>
                </a:ext>
              </a:extLst>
            </p:cNvPr>
            <p:cNvSpPr txBox="1"/>
            <p:nvPr/>
          </p:nvSpPr>
          <p:spPr>
            <a:xfrm>
              <a:off x="8262752" y="4649059"/>
              <a:ext cx="979854" cy="365239"/>
            </a:xfrm>
            <a:prstGeom prst="rect">
              <a:avLst/>
            </a:prstGeom>
            <a:solidFill>
              <a:srgbClr val="E14E4E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D273C9-5D81-6487-C8E6-8A95584B1BC4}"/>
                </a:ext>
              </a:extLst>
            </p:cNvPr>
            <p:cNvSpPr txBox="1"/>
            <p:nvPr/>
          </p:nvSpPr>
          <p:spPr>
            <a:xfrm>
              <a:off x="8257333" y="5335682"/>
              <a:ext cx="979854" cy="324647"/>
            </a:xfrm>
            <a:prstGeom prst="rect">
              <a:avLst/>
            </a:prstGeom>
            <a:solidFill>
              <a:srgbClr val="D55050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schemeClr val="bg1"/>
                  </a:solidFill>
                  <a:latin typeface="Calibri" panose="020F0502020204030204"/>
                </a:rPr>
                <a:t>Optional</a:t>
              </a:r>
            </a:p>
          </p:txBody>
        </p:sp>
      </p:grpSp>
      <p:pic>
        <p:nvPicPr>
          <p:cNvPr id="51" name="Picture 50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8AB26493-6DE6-7D98-7A90-F9F89ADFC8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01" y="441809"/>
            <a:ext cx="4535893" cy="18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3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F1AD29E9-F7D1-5931-93BA-7471E9A44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5" y="409881"/>
            <a:ext cx="3899926" cy="2587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AC477-3E81-D50D-59A0-99FFFBBF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13" y="1868697"/>
            <a:ext cx="9251731" cy="4745463"/>
          </a:xfrm>
          <a:prstGeom prst="rect">
            <a:avLst/>
          </a:prstGeom>
        </p:spPr>
      </p:pic>
      <p:pic>
        <p:nvPicPr>
          <p:cNvPr id="28" name="Picture 27" descr="A blue and green squares with a magnifying glass and green text&#10;&#10;Description automatically generated">
            <a:extLst>
              <a:ext uri="{FF2B5EF4-FFF2-40B4-BE49-F238E27FC236}">
                <a16:creationId xmlns:a16="http://schemas.microsoft.com/office/drawing/2014/main" id="{182C479D-22EF-B12A-A59C-ED5041279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6" y="3830550"/>
            <a:ext cx="3422174" cy="34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1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B4EFB6-E41C-23A3-EA3A-686A04D4F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73" y="191420"/>
            <a:ext cx="7826479" cy="45373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E9E865-8CBF-8797-83B3-2169FDA8D5D5}"/>
              </a:ext>
            </a:extLst>
          </p:cNvPr>
          <p:cNvSpPr txBox="1"/>
          <p:nvPr/>
        </p:nvSpPr>
        <p:spPr>
          <a:xfrm>
            <a:off x="944373" y="5175116"/>
            <a:ext cx="7607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Total risk = [C2+C3]*C4*C5*C6*C7*C8</a:t>
            </a:r>
          </a:p>
          <a:p>
            <a:endParaRPr lang="en-GB" sz="2400" dirty="0"/>
          </a:p>
          <a:p>
            <a:r>
              <a:rPr lang="en-GB" sz="2400" dirty="0"/>
              <a:t>If food composition = high fat AND dry product</a:t>
            </a:r>
          </a:p>
          <a:p>
            <a:r>
              <a:rPr lang="en-GB" sz="2400" dirty="0"/>
              <a:t>C2 &gt; Take the highest value</a:t>
            </a:r>
          </a:p>
          <a:p>
            <a:r>
              <a:rPr lang="en-GB" sz="2400" dirty="0"/>
              <a:t>If more than one recontamination category is selected, then</a:t>
            </a:r>
          </a:p>
          <a:p>
            <a:r>
              <a:rPr lang="en-GB" sz="2400" dirty="0"/>
              <a:t>C3 recontamination= C3a + C3b + C3n...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4C9878-0774-2DE1-0137-3EEFC62B226A}"/>
              </a:ext>
            </a:extLst>
          </p:cNvPr>
          <p:cNvSpPr txBox="1"/>
          <p:nvPr/>
        </p:nvSpPr>
        <p:spPr>
          <a:xfrm>
            <a:off x="10350231" y="4436452"/>
            <a:ext cx="28502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 = criteria</a:t>
            </a:r>
          </a:p>
          <a:p>
            <a:r>
              <a:rPr lang="en-GB" sz="2400" dirty="0"/>
              <a:t>Same number corresponding to the same step now</a:t>
            </a:r>
          </a:p>
          <a:p>
            <a:endParaRPr lang="en-GB" sz="2400" dirty="0"/>
          </a:p>
          <a:p>
            <a:r>
              <a:rPr lang="en-GB" sz="2400" dirty="0"/>
              <a:t>C2 = Step 2</a:t>
            </a:r>
          </a:p>
          <a:p>
            <a:r>
              <a:rPr lang="en-GB" sz="2400" dirty="0"/>
              <a:t>C3 = Step 3 = recontamination etc.</a:t>
            </a:r>
          </a:p>
        </p:txBody>
      </p:sp>
    </p:spTree>
    <p:extLst>
      <p:ext uri="{BB962C8B-B14F-4D97-AF65-F5344CB8AC3E}">
        <p14:creationId xmlns:p14="http://schemas.microsoft.com/office/powerpoint/2010/main" val="2537708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User input </a:t>
            </a:r>
            <a:r>
              <a:rPr lang="nl-NL" sz="3600" b="1" kern="0" dirty="0" err="1">
                <a:latin typeface="Calibri" panose="020F0502020204030204"/>
              </a:rPr>
              <a:t>and</a:t>
            </a:r>
            <a:r>
              <a:rPr lang="nl-NL" sz="3600" b="1" kern="0" dirty="0">
                <a:latin typeface="Calibri" panose="020F0502020204030204"/>
              </a:rPr>
              <a:t> default data in Mira DSS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EB7D80BA-AB63-02C5-8749-010293ACB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0424"/>
              </p:ext>
            </p:extLst>
          </p:nvPr>
        </p:nvGraphicFramePr>
        <p:xfrm>
          <a:off x="647443" y="3292970"/>
          <a:ext cx="5284329" cy="24898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1526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3622803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492845"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Criteria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/>
                        <a:t>Food 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Composition</a:t>
                      </a:r>
                      <a:r>
                        <a:rPr lang="nl-NL" sz="1800" dirty="0"/>
                        <a:t>: pH; </a:t>
                      </a:r>
                      <a:r>
                        <a:rPr lang="nl-NL" sz="1800" dirty="0" err="1"/>
                        <a:t>a</a:t>
                      </a:r>
                      <a:r>
                        <a:rPr lang="nl-NL" sz="1800" baseline="-25000" dirty="0" err="1"/>
                        <a:t>w</a:t>
                      </a:r>
                      <a:r>
                        <a:rPr lang="nl-NL" sz="1800" baseline="-25000" dirty="0"/>
                        <a:t>; </a:t>
                      </a:r>
                      <a:r>
                        <a:rPr lang="nl-NL" sz="1800" dirty="0"/>
                        <a:t>fat content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 err="1"/>
                        <a:t>Factory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S2</a:t>
                      </a:r>
                      <a:r>
                        <a:rPr lang="nl-NL" sz="1800" dirty="0"/>
                        <a:t> Processing </a:t>
                      </a:r>
                      <a:r>
                        <a:rPr lang="nl-NL" sz="1800" dirty="0" err="1"/>
                        <a:t>techniques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S3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Recontamination</a:t>
                      </a:r>
                      <a:r>
                        <a:rPr lang="nl-NL" sz="1800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/>
                        <a:t>Distribution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S4 </a:t>
                      </a:r>
                      <a:r>
                        <a:rPr lang="nl-NL" sz="1800" b="0" dirty="0"/>
                        <a:t>S</a:t>
                      </a:r>
                      <a:r>
                        <a:rPr lang="nl-NL" sz="1800" dirty="0"/>
                        <a:t>torage, </a:t>
                      </a:r>
                      <a:r>
                        <a:rPr lang="nl-NL" sz="1800" dirty="0" err="1"/>
                        <a:t>distribution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and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retail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conditions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dirty="0"/>
                        <a:t>S5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Meal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preparation</a:t>
                      </a:r>
                      <a:r>
                        <a:rPr lang="nl-NL" sz="1800" dirty="0"/>
                        <a:t> 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CA86D71-5421-DE59-D1BD-C0F8998A2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70025"/>
              </p:ext>
            </p:extLst>
          </p:nvPr>
        </p:nvGraphicFramePr>
        <p:xfrm>
          <a:off x="6879719" y="3292970"/>
          <a:ext cx="6506247" cy="24898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567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301057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535320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Criteria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993206">
                <a:tc>
                  <a:txBody>
                    <a:bodyPr/>
                    <a:lstStyle/>
                    <a:p>
                      <a:pPr algn="l"/>
                      <a:r>
                        <a:rPr lang="nl-NL" sz="1800" b="1" dirty="0"/>
                        <a:t>S6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Prevalence</a:t>
                      </a:r>
                      <a:endParaRPr lang="nl-NL" sz="18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nl-NL" sz="1800" dirty="0" err="1"/>
                        <a:t>Outbreak</a:t>
                      </a:r>
                      <a:endParaRPr lang="nl-NL" sz="1800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nl-NL" sz="1800" dirty="0" err="1"/>
                        <a:t>Contamination</a:t>
                      </a:r>
                      <a:endParaRPr lang="nl-NL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Default </a:t>
                      </a:r>
                      <a:r>
                        <a:rPr lang="nl-NL" sz="1800" dirty="0" err="1"/>
                        <a:t>value</a:t>
                      </a:r>
                      <a:r>
                        <a:rPr lang="nl-NL" sz="1800" dirty="0"/>
                        <a:t> is </a:t>
                      </a:r>
                      <a:r>
                        <a:rPr lang="nl-NL" sz="1800" dirty="0" err="1"/>
                        <a:t>automatically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added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into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the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calculation</a:t>
                      </a:r>
                      <a:r>
                        <a:rPr lang="nl-NL" sz="1800" dirty="0"/>
                        <a:t>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480661">
                <a:tc>
                  <a:txBody>
                    <a:bodyPr/>
                    <a:lstStyle/>
                    <a:p>
                      <a:pPr algn="l"/>
                      <a:r>
                        <a:rPr lang="nl-NL" sz="1800" b="1" dirty="0"/>
                        <a:t>S7</a:t>
                      </a:r>
                      <a:r>
                        <a:rPr lang="nl-NL" sz="1800" dirty="0"/>
                        <a:t> Food </a:t>
                      </a:r>
                      <a:r>
                        <a:rPr lang="nl-NL" sz="1800" dirty="0" err="1"/>
                        <a:t>consumption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480661">
                <a:tc>
                  <a:txBody>
                    <a:bodyPr/>
                    <a:lstStyle/>
                    <a:p>
                      <a:pPr algn="l"/>
                      <a:r>
                        <a:rPr lang="nl-NL" sz="1800" b="1" dirty="0"/>
                        <a:t>S8 </a:t>
                      </a:r>
                      <a:r>
                        <a:rPr lang="nl-NL" sz="1800" dirty="0" err="1"/>
                        <a:t>Severity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1612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7705CAE-990B-3490-5BBB-E77C0B20B92F}"/>
              </a:ext>
            </a:extLst>
          </p:cNvPr>
          <p:cNvSpPr txBox="1"/>
          <p:nvPr/>
        </p:nvSpPr>
        <p:spPr>
          <a:xfrm>
            <a:off x="2284134" y="1958402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B4BD1A-2C42-2E67-D6FB-817FB512F994}"/>
              </a:ext>
            </a:extLst>
          </p:cNvPr>
          <p:cNvSpPr txBox="1"/>
          <p:nvPr/>
        </p:nvSpPr>
        <p:spPr>
          <a:xfrm>
            <a:off x="9157272" y="1958402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Default data</a:t>
            </a:r>
            <a:endParaRPr lang="nl-NL" sz="2400" b="1" kern="0" dirty="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76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Food parameter: Select food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DDC973-CC1E-6757-AB39-94E7057BE6B1}"/>
              </a:ext>
            </a:extLst>
          </p:cNvPr>
          <p:cNvSpPr/>
          <p:nvPr/>
        </p:nvSpPr>
        <p:spPr>
          <a:xfrm>
            <a:off x="1926806" y="409526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Ranking of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all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33 hazards?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BAAFAE-9E23-4CCC-C199-DF05BE3D2F95}"/>
              </a:ext>
            </a:extLst>
          </p:cNvPr>
          <p:cNvSpPr/>
          <p:nvPr/>
        </p:nvSpPr>
        <p:spPr>
          <a:xfrm>
            <a:off x="463230" y="5707997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Upload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HI_csv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. file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6CFC5F-C2B4-DE47-4581-BFF8B954C223}"/>
              </a:ext>
            </a:extLst>
          </p:cNvPr>
          <p:cNvSpPr/>
          <p:nvPr/>
        </p:nvSpPr>
        <p:spPr>
          <a:xfrm>
            <a:off x="1924075" y="305579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Selection</a:t>
            </a: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food item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323B5E0-B1C8-FDEF-113F-078ABCF00F62}"/>
              </a:ext>
            </a:extLst>
          </p:cNvPr>
          <p:cNvCxnSpPr>
            <a:cxnSpLocks/>
            <a:stCxn id="29" idx="2"/>
            <a:endCxn id="4" idx="0"/>
          </p:cNvCxnSpPr>
          <p:nvPr/>
        </p:nvCxnSpPr>
        <p:spPr>
          <a:xfrm rot="16200000" flipH="1">
            <a:off x="2927019" y="3926514"/>
            <a:ext cx="334766" cy="273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0547EA0-15EE-17D9-5BF2-F92E8EF69193}"/>
              </a:ext>
            </a:extLst>
          </p:cNvPr>
          <p:cNvSpPr txBox="1"/>
          <p:nvPr/>
        </p:nvSpPr>
        <p:spPr>
          <a:xfrm>
            <a:off x="3144205" y="4816758"/>
            <a:ext cx="536044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yes</a:t>
            </a:r>
            <a:endParaRPr lang="en-GB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1B1C31-192A-58FA-6795-0A8971E7E5F1}"/>
              </a:ext>
            </a:extLst>
          </p:cNvPr>
          <p:cNvSpPr txBox="1"/>
          <p:nvPr/>
        </p:nvSpPr>
        <p:spPr>
          <a:xfrm>
            <a:off x="2393590" y="4802465"/>
            <a:ext cx="490840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endParaRPr lang="en-GB" sz="20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387801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117466" y="1729768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8825008" y="1717166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07F7410-F1E8-C6C2-8532-B82734C3766D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5400000">
            <a:off x="1909965" y="4522194"/>
            <a:ext cx="908030" cy="146357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8D73F8D-442A-7D1B-F750-B3F16E55CB35}"/>
              </a:ext>
            </a:extLst>
          </p:cNvPr>
          <p:cNvCxnSpPr>
            <a:cxnSpLocks/>
            <a:stCxn id="4" idx="2"/>
            <a:endCxn id="49" idx="0"/>
          </p:cNvCxnSpPr>
          <p:nvPr/>
        </p:nvCxnSpPr>
        <p:spPr>
          <a:xfrm rot="16200000" flipH="1">
            <a:off x="3334806" y="4560928"/>
            <a:ext cx="908030" cy="138610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11C5101-94CC-F915-82A8-7A53667DDAAE}"/>
              </a:ext>
            </a:extLst>
          </p:cNvPr>
          <p:cNvSpPr/>
          <p:nvPr/>
        </p:nvSpPr>
        <p:spPr>
          <a:xfrm>
            <a:off x="3312913" y="5707997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 action is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needed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A0E43E0-9105-1B17-ACDD-FB0DC01841E9}"/>
              </a:ext>
            </a:extLst>
          </p:cNvPr>
          <p:cNvSpPr/>
          <p:nvPr/>
        </p:nvSpPr>
        <p:spPr>
          <a:xfrm>
            <a:off x="8926229" y="4095262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Ranking of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all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33 hazards?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1F4481-CA14-D0CF-F13F-9B18E363EF69}"/>
              </a:ext>
            </a:extLst>
          </p:cNvPr>
          <p:cNvSpPr/>
          <p:nvPr/>
        </p:nvSpPr>
        <p:spPr>
          <a:xfrm>
            <a:off x="7462653" y="5707996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Upload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HI_csv</a:t>
            </a: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. file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84A1EB-66F8-E6C5-B085-003AEDAFEFD1}"/>
              </a:ext>
            </a:extLst>
          </p:cNvPr>
          <p:cNvSpPr/>
          <p:nvPr/>
        </p:nvSpPr>
        <p:spPr>
          <a:xfrm>
            <a:off x="8923498" y="3055792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Selection</a:t>
            </a: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food item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7306400-2B41-3232-C9A1-278D1B587C0F}"/>
              </a:ext>
            </a:extLst>
          </p:cNvPr>
          <p:cNvCxnSpPr>
            <a:cxnSpLocks/>
            <a:stCxn id="53" idx="2"/>
            <a:endCxn id="51" idx="0"/>
          </p:cNvCxnSpPr>
          <p:nvPr/>
        </p:nvCxnSpPr>
        <p:spPr>
          <a:xfrm rot="16200000" flipH="1">
            <a:off x="9926442" y="3926513"/>
            <a:ext cx="334766" cy="273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141F243-905B-05D7-36B1-E5EC06E4D27E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 rot="5400000">
            <a:off x="8909388" y="4522193"/>
            <a:ext cx="908030" cy="146357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374213DF-BA9D-F309-2634-2C03C98BEA33}"/>
              </a:ext>
            </a:extLst>
          </p:cNvPr>
          <p:cNvCxnSpPr>
            <a:cxnSpLocks/>
            <a:stCxn id="51" idx="2"/>
            <a:endCxn id="59" idx="0"/>
          </p:cNvCxnSpPr>
          <p:nvPr/>
        </p:nvCxnSpPr>
        <p:spPr>
          <a:xfrm rot="16200000" flipH="1">
            <a:off x="10334229" y="4560927"/>
            <a:ext cx="908030" cy="138610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28142FA-DBA4-AE34-3731-D2C3AB954755}"/>
              </a:ext>
            </a:extLst>
          </p:cNvPr>
          <p:cNvSpPr/>
          <p:nvPr/>
        </p:nvSpPr>
        <p:spPr>
          <a:xfrm>
            <a:off x="10312336" y="5707996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 action is </a:t>
            </a: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needed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AE32BC-2C24-3326-679C-4FB78248C08F}"/>
              </a:ext>
            </a:extLst>
          </p:cNvPr>
          <p:cNvSpPr txBox="1"/>
          <p:nvPr/>
        </p:nvSpPr>
        <p:spPr>
          <a:xfrm>
            <a:off x="7373469" y="5257821"/>
            <a:ext cx="137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dirty="0"/>
              <a:t>D</a:t>
            </a:r>
            <a:r>
              <a:rPr lang="en-GB" dirty="0" err="1"/>
              <a:t>efault</a:t>
            </a:r>
            <a:r>
              <a:rPr lang="en-GB" dirty="0"/>
              <a:t> way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12E16-E414-C273-AD35-9A233D1F564B}"/>
              </a:ext>
            </a:extLst>
          </p:cNvPr>
          <p:cNvSpPr txBox="1"/>
          <p:nvPr/>
        </p:nvSpPr>
        <p:spPr>
          <a:xfrm>
            <a:off x="7308794" y="6547411"/>
            <a:ext cx="2645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b="1" dirty="0" err="1"/>
              <a:t>Provide</a:t>
            </a:r>
            <a:r>
              <a:rPr lang="nl-NL" sz="2000" b="1" dirty="0"/>
              <a:t> link </a:t>
            </a:r>
            <a:r>
              <a:rPr lang="nl-NL" sz="2000" b="1" dirty="0" err="1"/>
              <a:t>to</a:t>
            </a:r>
            <a:r>
              <a:rPr lang="nl-NL" sz="2000" b="1" dirty="0"/>
              <a:t> </a:t>
            </a:r>
            <a:r>
              <a:rPr lang="nl-NL" sz="2000" b="1" dirty="0" err="1"/>
              <a:t>MiID</a:t>
            </a:r>
            <a:endParaRPr lang="en-GB" sz="20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7FEB43-FB4F-84C5-2848-2F546B687816}"/>
              </a:ext>
            </a:extLst>
          </p:cNvPr>
          <p:cNvSpPr txBox="1"/>
          <p:nvPr/>
        </p:nvSpPr>
        <p:spPr>
          <a:xfrm>
            <a:off x="6947846" y="7023503"/>
            <a:ext cx="3511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https://foodmicrobiologywur.shinyapps.io/Microbial_hazards_ID/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1AC4918-7CF3-120C-41F3-125B17F9908F}"/>
              </a:ext>
            </a:extLst>
          </p:cNvPr>
          <p:cNvSpPr txBox="1"/>
          <p:nvPr/>
        </p:nvSpPr>
        <p:spPr>
          <a:xfrm>
            <a:off x="11497112" y="3039205"/>
            <a:ext cx="263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/>
              <a:t>shows </a:t>
            </a:r>
            <a:r>
              <a:rPr lang="nl-NL" sz="2000" dirty="0" err="1"/>
              <a:t>hierarchy</a:t>
            </a:r>
            <a:r>
              <a:rPr lang="nl-NL" sz="2000" dirty="0"/>
              <a:t> &amp; code on FoodEx2 next </a:t>
            </a:r>
            <a:r>
              <a:rPr lang="nl-NL" sz="2000" dirty="0" err="1"/>
              <a:t>to</a:t>
            </a:r>
            <a:r>
              <a:rPr lang="nl-NL" sz="2000" dirty="0"/>
              <a:t> food item </a:t>
            </a:r>
            <a:endParaRPr lang="en-GB" sz="2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B1A593-C18D-3A12-5C1D-51126045AE96}"/>
              </a:ext>
            </a:extLst>
          </p:cNvPr>
          <p:cNvSpPr txBox="1"/>
          <p:nvPr/>
        </p:nvSpPr>
        <p:spPr>
          <a:xfrm>
            <a:off x="10173022" y="4795296"/>
            <a:ext cx="536044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yes</a:t>
            </a:r>
            <a:endParaRPr lang="en-GB" sz="2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9A81C1B-6CB4-96D4-FE43-531E3E163390}"/>
              </a:ext>
            </a:extLst>
          </p:cNvPr>
          <p:cNvSpPr txBox="1"/>
          <p:nvPr/>
        </p:nvSpPr>
        <p:spPr>
          <a:xfrm>
            <a:off x="9422407" y="4781003"/>
            <a:ext cx="490840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85223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Food parameter: select food </a:t>
            </a:r>
            <a:r>
              <a:rPr lang="nl-NL" sz="3600" b="1" kern="0" dirty="0" err="1">
                <a:latin typeface="Calibri" panose="020F0502020204030204"/>
              </a:rPr>
              <a:t>composition</a:t>
            </a:r>
            <a:endParaRPr lang="nl-NL" sz="3600" b="1" kern="0" dirty="0"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6CFC5F-C2B4-DE47-4581-BFF8B954C223}"/>
              </a:ext>
            </a:extLst>
          </p:cNvPr>
          <p:cNvSpPr/>
          <p:nvPr/>
        </p:nvSpPr>
        <p:spPr>
          <a:xfrm>
            <a:off x="1835175" y="304309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Food </a:t>
            </a: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composition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323B5E0-B1C8-FDEF-113F-078ABCF00F62}"/>
              </a:ext>
            </a:extLst>
          </p:cNvPr>
          <p:cNvCxnSpPr>
            <a:cxnSpLocks/>
            <a:stCxn id="29" idx="2"/>
            <a:endCxn id="2" idx="0"/>
          </p:cNvCxnSpPr>
          <p:nvPr/>
        </p:nvCxnSpPr>
        <p:spPr>
          <a:xfrm rot="16200000" flipH="1">
            <a:off x="2768604" y="3983329"/>
            <a:ext cx="476363" cy="529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387801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102338" y="1695945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9243103" y="1831638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5E039D5-0D26-702A-3766-073FFEB9C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08280"/>
              </p:ext>
            </p:extLst>
          </p:nvPr>
        </p:nvGraphicFramePr>
        <p:xfrm>
          <a:off x="825643" y="4224160"/>
          <a:ext cx="4367583" cy="29676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5528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2052055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Factors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High fat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Low 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(0.5-0.9)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product (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&lt; 0.5)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&lt; 4.5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4.5 &lt; pH &lt; 4.8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&gt; 10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Neutral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579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8916D03-35F6-AF5D-72C7-176F7C4B7071}"/>
              </a:ext>
            </a:extLst>
          </p:cNvPr>
          <p:cNvSpPr/>
          <p:nvPr/>
        </p:nvSpPr>
        <p:spPr>
          <a:xfrm>
            <a:off x="9243103" y="3043092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Food </a:t>
            </a:r>
            <a:r>
              <a:rPr lang="nl-NL" sz="20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composition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D1975A5-0EF9-90AF-A2C8-507D3A1E4FC6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0133313" y="4026548"/>
            <a:ext cx="557506" cy="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C69C68-90B0-F14A-1B2A-0CCD3CB73829}"/>
              </a:ext>
            </a:extLst>
          </p:cNvPr>
          <p:cNvSpPr txBox="1"/>
          <p:nvPr/>
        </p:nvSpPr>
        <p:spPr>
          <a:xfrm>
            <a:off x="8330822" y="6417201"/>
            <a:ext cx="4162486" cy="1105431"/>
          </a:xfrm>
          <a:prstGeom prst="rect">
            <a:avLst/>
          </a:prstGeom>
          <a:solidFill>
            <a:srgbClr val="E5AEB4"/>
          </a:solidFill>
        </p:spPr>
        <p:txBody>
          <a:bodyPr wrap="square" rtlCol="0">
            <a:spAutoFit/>
          </a:bodyPr>
          <a:lstStyle/>
          <a:p>
            <a:pPr marL="457200" indent="-457200" defTabSz="2358772">
              <a:spcAft>
                <a:spcPts val="691"/>
              </a:spcAft>
              <a:buAutoNum type="arabicPeriod"/>
            </a:pPr>
            <a:r>
              <a:rPr lang="nl-NL" sz="2000" dirty="0"/>
              <a:t>Check processing </a:t>
            </a:r>
            <a:r>
              <a:rPr lang="nl-NL" sz="2000" dirty="0" err="1"/>
              <a:t>techniques</a:t>
            </a:r>
            <a:r>
              <a:rPr lang="nl-NL" sz="2000" dirty="0"/>
              <a:t> of </a:t>
            </a:r>
            <a:r>
              <a:rPr lang="nl-NL" sz="2000" dirty="0" err="1"/>
              <a:t>factory</a:t>
            </a:r>
            <a:r>
              <a:rPr lang="nl-NL" sz="2000" dirty="0"/>
              <a:t> parameter</a:t>
            </a:r>
          </a:p>
          <a:p>
            <a:pPr marL="457200" indent="-457200" defTabSz="2358772">
              <a:spcAft>
                <a:spcPts val="691"/>
              </a:spcAft>
              <a:buAutoNum type="arabicPeriod"/>
            </a:pPr>
            <a:r>
              <a:rPr lang="en-GB" sz="2000" dirty="0"/>
              <a:t>Take the corresponding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9B625-6E0B-D738-731A-F51EEA7C600B}"/>
              </a:ext>
            </a:extLst>
          </p:cNvPr>
          <p:cNvSpPr txBox="1"/>
          <p:nvPr/>
        </p:nvSpPr>
        <p:spPr>
          <a:xfrm>
            <a:off x="8150775" y="5197235"/>
            <a:ext cx="4406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 err="1"/>
              <a:t>This</a:t>
            </a:r>
            <a:r>
              <a:rPr lang="nl-NL" sz="2000" dirty="0"/>
              <a:t> step </a:t>
            </a:r>
            <a:r>
              <a:rPr lang="nl-NL" sz="2000" dirty="0" err="1"/>
              <a:t>influences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inactivation</a:t>
            </a:r>
            <a:r>
              <a:rPr lang="nl-NL" sz="2000" dirty="0"/>
              <a:t> </a:t>
            </a:r>
            <a:r>
              <a:rPr lang="nl-NL" sz="2000" dirty="0" err="1"/>
              <a:t>efficacy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selected</a:t>
            </a:r>
            <a:r>
              <a:rPr lang="nl-NL" sz="2000" dirty="0"/>
              <a:t> processing </a:t>
            </a:r>
            <a:r>
              <a:rPr lang="nl-NL" sz="2000" dirty="0" err="1"/>
              <a:t>techniques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next input </a:t>
            </a:r>
            <a:endParaRPr lang="en-GB" sz="20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8778E9-DEF3-3A74-3C66-1DB91B23E645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5193226" y="5705067"/>
            <a:ext cx="2957549" cy="292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7410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67" y="1855181"/>
            <a:ext cx="160111" cy="160570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822" y="2119984"/>
            <a:ext cx="104951" cy="10525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71" y="2379164"/>
            <a:ext cx="147070" cy="147490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8484" y="4048019"/>
            <a:ext cx="0" cy="387201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AE903D7-C3D6-9BFF-767A-1BBF2343747D}"/>
              </a:ext>
            </a:extLst>
          </p:cNvPr>
          <p:cNvGrpSpPr/>
          <p:nvPr/>
        </p:nvGrpSpPr>
        <p:grpSpPr>
          <a:xfrm>
            <a:off x="139102" y="2609995"/>
            <a:ext cx="1583352" cy="5001962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4" name="Graphic 3" descr="Germ with solid fill">
              <a:extLst>
                <a:ext uri="{FF2B5EF4-FFF2-40B4-BE49-F238E27FC236}">
                  <a16:creationId xmlns:a16="http://schemas.microsoft.com/office/drawing/2014/main" id="{73FF8E0C-1052-D6F5-2535-EC8AFA04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814AAF-D081-7AF2-979C-BFCFCD9BD37A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7AA9E6-029F-BF99-99F6-0E9B70C05C7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ACD3EF-00CB-D11F-10CD-4704EB95386B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A658A28-E880-D118-E4C6-A1BA599D542E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89E46-A79D-7746-D5FE-3E1ED9D23382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462430-C127-B5F4-5875-EB59CB6CCB70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C9F6A6-5902-1585-E61A-3F72A5C2D385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65061-C55C-C731-34EC-3486A5AB0E75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Graphic 18" descr="Germ with solid fill">
              <a:extLst>
                <a:ext uri="{FF2B5EF4-FFF2-40B4-BE49-F238E27FC236}">
                  <a16:creationId xmlns:a16="http://schemas.microsoft.com/office/drawing/2014/main" id="{72B27C3C-031A-6B8C-429D-F096AE7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Germ with solid fill">
              <a:extLst>
                <a:ext uri="{FF2B5EF4-FFF2-40B4-BE49-F238E27FC236}">
                  <a16:creationId xmlns:a16="http://schemas.microsoft.com/office/drawing/2014/main" id="{83E3DF59-1280-A6A2-73C0-B065FBAF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0" name="Picture 69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63187544-EDA5-F1D9-611D-D403FA009B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99" y="587900"/>
            <a:ext cx="4408767" cy="1782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4D3FDE6A-7004-4F27-882C-17B5FA6DF018}"/>
              </a:ext>
            </a:extLst>
          </p:cNvPr>
          <p:cNvGrpSpPr/>
          <p:nvPr/>
        </p:nvGrpSpPr>
        <p:grpSpPr>
          <a:xfrm>
            <a:off x="1758567" y="2732243"/>
            <a:ext cx="11586697" cy="5008703"/>
            <a:chOff x="2165523" y="2163454"/>
            <a:chExt cx="11224194" cy="5008703"/>
          </a:xfrm>
        </p:grpSpPr>
        <p:sp>
          <p:nvSpPr>
            <p:cNvPr id="16" name="Arrow: Down 15">
              <a:extLst>
                <a:ext uri="{FF2B5EF4-FFF2-40B4-BE49-F238E27FC236}">
                  <a16:creationId xmlns:a16="http://schemas.microsoft.com/office/drawing/2014/main" id="{48EE0ADF-E90D-8D70-DC37-9CDE4F2DCDD7}"/>
                </a:ext>
              </a:extLst>
            </p:cNvPr>
            <p:cNvSpPr/>
            <p:nvPr/>
          </p:nvSpPr>
          <p:spPr>
            <a:xfrm rot="16200000">
              <a:off x="7323964" y="3330465"/>
              <a:ext cx="371287" cy="2170248"/>
            </a:xfrm>
            <a:prstGeom prst="downArrow">
              <a:avLst/>
            </a:prstGeom>
            <a:gradFill flip="none" rotWithShape="1">
              <a:gsLst>
                <a:gs pos="6306">
                  <a:srgbClr val="C00000"/>
                </a:gs>
                <a:gs pos="25000">
                  <a:srgbClr val="FF0000"/>
                </a:gs>
                <a:gs pos="50000">
                  <a:srgbClr val="CB572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5645" tIns="62822" rIns="125645" bIns="9893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42386"/>
              <a:endParaRPr lang="en-GB" sz="134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875F217-1976-226D-830A-11FDC39268ED}"/>
                </a:ext>
              </a:extLst>
            </p:cNvPr>
            <p:cNvGrpSpPr/>
            <p:nvPr/>
          </p:nvGrpSpPr>
          <p:grpSpPr>
            <a:xfrm>
              <a:off x="9059459" y="2163454"/>
              <a:ext cx="4330258" cy="4875557"/>
              <a:chOff x="8257333" y="2010467"/>
              <a:chExt cx="4623019" cy="566428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EECB5F-4FBB-06E7-2A09-B0BA86B46938}"/>
                  </a:ext>
                </a:extLst>
              </p:cNvPr>
              <p:cNvSpPr/>
              <p:nvPr/>
            </p:nvSpPr>
            <p:spPr>
              <a:xfrm>
                <a:off x="9995645" y="2047619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black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black"/>
                    </a:solidFill>
                    <a:latin typeface="Calibri" panose="020F0502020204030204"/>
                  </a:rPr>
                  <a:t>products</a:t>
                </a:r>
                <a:r>
                  <a:rPr lang="nl-NL" sz="1340" b="1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prstClr val="black"/>
                    </a:solidFill>
                    <a:latin typeface="Calibri" panose="020F0502020204030204"/>
                  </a:rPr>
                  <a:t>selection</a:t>
                </a:r>
                <a:r>
                  <a:rPr lang="nl-NL" sz="1340" b="1" dirty="0">
                    <a:solidFill>
                      <a:prstClr val="black"/>
                    </a:solidFill>
                    <a:latin typeface="Calibri" panose="020F0502020204030204"/>
                  </a:rPr>
                  <a:t> &amp; relevant hazard-food </a:t>
                </a:r>
                <a:r>
                  <a:rPr lang="nl-NL" sz="1340" b="1" dirty="0" err="1">
                    <a:solidFill>
                      <a:prstClr val="black"/>
                    </a:solidFill>
                    <a:latin typeface="Calibri" panose="020F0502020204030204"/>
                  </a:rPr>
                  <a:t>pairing</a:t>
                </a:r>
                <a:endParaRPr lang="en-GB" sz="134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BC3CE6B-D21B-4D6B-7A2F-C5B677E6EC9E}"/>
                  </a:ext>
                </a:extLst>
              </p:cNvPr>
              <p:cNvSpPr/>
              <p:nvPr/>
            </p:nvSpPr>
            <p:spPr>
              <a:xfrm>
                <a:off x="9995645" y="5882499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Select risk ranking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methods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3F55CD7-92F4-900E-3A40-B173559096B1}"/>
                  </a:ext>
                </a:extLst>
              </p:cNvPr>
              <p:cNvSpPr/>
              <p:nvPr/>
            </p:nvSpPr>
            <p:spPr>
              <a:xfrm>
                <a:off x="9995645" y="5252759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40154"/>
                  <a:lumOff val="2642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Additional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evidence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/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Include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or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exclude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criteria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DB81775-A3A6-137C-AD4C-A20C9560BA4C}"/>
                  </a:ext>
                </a:extLst>
              </p:cNvPr>
              <p:cNvSpPr/>
              <p:nvPr/>
            </p:nvSpPr>
            <p:spPr>
              <a:xfrm>
                <a:off x="8257333" y="7141048"/>
                <a:ext cx="4623019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56215"/>
                  <a:lumOff val="3699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Aggregation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and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display ranking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results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339625-0F04-826E-C471-9D262DC689EA}"/>
                  </a:ext>
                </a:extLst>
              </p:cNvPr>
              <p:cNvSpPr/>
              <p:nvPr/>
            </p:nvSpPr>
            <p:spPr>
              <a:xfrm>
                <a:off x="9983294" y="6493703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48184"/>
                  <a:lumOff val="3171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Assign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relative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weight</a:t>
                </a:r>
                <a:r>
                  <a:rPr lang="nl-NL" sz="1340" b="1" dirty="0">
                    <a:solidFill>
                      <a:schemeClr val="bg1"/>
                    </a:solidFill>
                    <a:latin typeface="Calibri" panose="020F0502020204030204"/>
                  </a:rPr>
                  <a:t> per </a:t>
                </a:r>
                <a:r>
                  <a:rPr lang="nl-NL" sz="1340" b="1" dirty="0" err="1">
                    <a:solidFill>
                      <a:schemeClr val="bg1"/>
                    </a:solidFill>
                    <a:latin typeface="Calibri" panose="020F0502020204030204"/>
                  </a:rPr>
                  <a:t>criterion</a:t>
                </a:r>
                <a:endParaRPr lang="en-GB" sz="1340" b="1" dirty="0">
                  <a:solidFill>
                    <a:schemeClr val="bg1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3" name="Graphic 32" descr="Weights Uneven with solid fill">
                <a:extLst>
                  <a:ext uri="{FF2B5EF4-FFF2-40B4-BE49-F238E27FC236}">
                    <a16:creationId xmlns:a16="http://schemas.microsoft.com/office/drawing/2014/main" id="{D80D2521-62DA-1220-1B1D-DC69020B9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292486" y="6472762"/>
                <a:ext cx="574096" cy="5337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Graphic 33" descr="List with solid fill">
                <a:extLst>
                  <a:ext uri="{FF2B5EF4-FFF2-40B4-BE49-F238E27FC236}">
                    <a16:creationId xmlns:a16="http://schemas.microsoft.com/office/drawing/2014/main" id="{9B2D34A2-6865-98EA-2AE7-64922E701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303025" y="5219416"/>
                <a:ext cx="591317" cy="54971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Graphic 34" descr="Circles with arrows with solid fill">
                <a:extLst>
                  <a:ext uri="{FF2B5EF4-FFF2-40B4-BE49-F238E27FC236}">
                    <a16:creationId xmlns:a16="http://schemas.microsoft.com/office/drawing/2014/main" id="{569EA4C5-2DE2-8FB8-7831-CCF0B4218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240391" y="5806852"/>
                <a:ext cx="678288" cy="6305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F972A9-45EE-EBFF-CE76-29130F6C814E}"/>
                  </a:ext>
                </a:extLst>
              </p:cNvPr>
              <p:cNvGrpSpPr/>
              <p:nvPr/>
            </p:nvGrpSpPr>
            <p:grpSpPr>
              <a:xfrm>
                <a:off x="9318435" y="3292877"/>
                <a:ext cx="3548317" cy="573157"/>
                <a:chOff x="1706980" y="2368605"/>
                <a:chExt cx="3443128" cy="55616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828BD2EF-700F-D2C1-3C15-275E259F89DA}"/>
                    </a:ext>
                  </a:extLst>
                </p:cNvPr>
                <p:cNvSpPr/>
                <p:nvPr/>
              </p:nvSpPr>
              <p:spPr>
                <a:xfrm>
                  <a:off x="2364114" y="2406891"/>
                  <a:ext cx="2785994" cy="517880"/>
                </a:xfrm>
                <a:custGeom>
                  <a:avLst/>
                  <a:gdLst>
                    <a:gd name="connsiteX0" fmla="*/ 0 w 2829521"/>
                    <a:gd name="connsiteY0" fmla="*/ 94316 h 565781"/>
                    <a:gd name="connsiteX1" fmla="*/ 94316 w 2829521"/>
                    <a:gd name="connsiteY1" fmla="*/ 0 h 565781"/>
                    <a:gd name="connsiteX2" fmla="*/ 2735205 w 2829521"/>
                    <a:gd name="connsiteY2" fmla="*/ 0 h 565781"/>
                    <a:gd name="connsiteX3" fmla="*/ 2829521 w 2829521"/>
                    <a:gd name="connsiteY3" fmla="*/ 94316 h 565781"/>
                    <a:gd name="connsiteX4" fmla="*/ 2829521 w 2829521"/>
                    <a:gd name="connsiteY4" fmla="*/ 471465 h 565781"/>
                    <a:gd name="connsiteX5" fmla="*/ 2735205 w 2829521"/>
                    <a:gd name="connsiteY5" fmla="*/ 565781 h 565781"/>
                    <a:gd name="connsiteX6" fmla="*/ 94316 w 2829521"/>
                    <a:gd name="connsiteY6" fmla="*/ 565781 h 565781"/>
                    <a:gd name="connsiteX7" fmla="*/ 0 w 2829521"/>
                    <a:gd name="connsiteY7" fmla="*/ 471465 h 565781"/>
                    <a:gd name="connsiteX8" fmla="*/ 0 w 2829521"/>
                    <a:gd name="connsiteY8" fmla="*/ 94316 h 565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9521" h="565781">
                      <a:moveTo>
                        <a:pt x="0" y="94316"/>
                      </a:moveTo>
                      <a:cubicBezTo>
                        <a:pt x="0" y="42227"/>
                        <a:pt x="42227" y="0"/>
                        <a:pt x="94316" y="0"/>
                      </a:cubicBezTo>
                      <a:lnTo>
                        <a:pt x="2735205" y="0"/>
                      </a:lnTo>
                      <a:cubicBezTo>
                        <a:pt x="2787294" y="0"/>
                        <a:pt x="2829521" y="42227"/>
                        <a:pt x="2829521" y="94316"/>
                      </a:cubicBezTo>
                      <a:lnTo>
                        <a:pt x="2829521" y="471465"/>
                      </a:lnTo>
                      <a:cubicBezTo>
                        <a:pt x="2829521" y="523554"/>
                        <a:pt x="2787294" y="565781"/>
                        <a:pt x="2735205" y="565781"/>
                      </a:cubicBezTo>
                      <a:lnTo>
                        <a:pt x="94316" y="565781"/>
                      </a:lnTo>
                      <a:cubicBezTo>
                        <a:pt x="42227" y="565781"/>
                        <a:pt x="0" y="523554"/>
                        <a:pt x="0" y="471465"/>
                      </a:cubicBezTo>
                      <a:lnTo>
                        <a:pt x="0" y="94316"/>
                      </a:lnTo>
                      <a:close/>
                    </a:path>
                  </a:pathLst>
                </a:custGeom>
                <a:solidFill>
                  <a:srgbClr val="D97C7C"/>
                </a:solidFill>
                <a:ln>
                  <a:solidFill>
                    <a:schemeClr val="bg1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3">
                  <a:schemeClr val="accent1">
                    <a:shade val="80000"/>
                    <a:hueOff val="0"/>
                    <a:satOff val="-24092"/>
                    <a:lumOff val="15855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9090" tIns="109090" rIns="109090" bIns="109090" numCol="1" spcCol="1270" anchor="ctr" anchorCtr="0">
                  <a:noAutofit/>
                </a:bodyPr>
                <a:lstStyle/>
                <a:p>
                  <a:pPr algn="ctr" defTabSz="50391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GB" sz="1340" b="1" dirty="0">
                      <a:solidFill>
                        <a:prstClr val="white"/>
                      </a:solidFill>
                      <a:latin typeface="Calibri" panose="020F0502020204030204"/>
                    </a:rPr>
                    <a:t>Hazard Food Association of the selected food products</a:t>
                  </a:r>
                </a:p>
              </p:txBody>
            </p:sp>
            <p:pic>
              <p:nvPicPr>
                <p:cNvPr id="69" name="Graphic 68" descr="Warning with solid fill">
                  <a:extLst>
                    <a:ext uri="{FF2B5EF4-FFF2-40B4-BE49-F238E27FC236}">
                      <a16:creationId xmlns:a16="http://schemas.microsoft.com/office/drawing/2014/main" id="{0ACEAC5D-6AB7-1360-B174-DA27E5576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06980" y="2368605"/>
                  <a:ext cx="557078" cy="51788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37" name="Graphic 36" descr="Fruit bowl with solid fill">
                <a:extLst>
                  <a:ext uri="{FF2B5EF4-FFF2-40B4-BE49-F238E27FC236}">
                    <a16:creationId xmlns:a16="http://schemas.microsoft.com/office/drawing/2014/main" id="{003070C7-29C8-9CCE-43BC-1E8A5DA34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350707" y="2010467"/>
                <a:ext cx="574097" cy="53370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AF28164-555B-C643-4E5F-5FE42EAD7C00}"/>
                  </a:ext>
                </a:extLst>
              </p:cNvPr>
              <p:cNvSpPr/>
              <p:nvPr/>
            </p:nvSpPr>
            <p:spPr>
              <a:xfrm>
                <a:off x="9995645" y="4615024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16061"/>
                  <a:lumOff val="1057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altLang="zh-CN" sz="1340" b="1" dirty="0">
                    <a:solidFill>
                      <a:prstClr val="white"/>
                    </a:solidFill>
                    <a:latin typeface="Calibri" panose="020F0502020204030204"/>
                    <a:ea typeface="等线" panose="02010600030101010101" pitchFamily="2" charset="-122"/>
                  </a:rPr>
                  <a:t>Hazard severity of the identified hazards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9" name="Graphic 38" descr="Skull with solid fill">
                <a:extLst>
                  <a:ext uri="{FF2B5EF4-FFF2-40B4-BE49-F238E27FC236}">
                    <a16:creationId xmlns:a16="http://schemas.microsoft.com/office/drawing/2014/main" id="{1D70F869-883A-E283-1CB7-F7E2EDBC8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9275466" y="4583434"/>
                <a:ext cx="643212" cy="561352"/>
              </a:xfrm>
              <a:prstGeom prst="rect">
                <a:avLst/>
              </a:prstGeo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333AC49-9F68-3911-86A2-FAA1714F6FBD}"/>
                  </a:ext>
                </a:extLst>
              </p:cNvPr>
              <p:cNvSpPr/>
              <p:nvPr/>
            </p:nvSpPr>
            <p:spPr>
              <a:xfrm>
                <a:off x="9995895" y="2693672"/>
                <a:ext cx="2871107" cy="533701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16061"/>
                  <a:lumOff val="1057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black"/>
                    </a:solidFill>
                    <a:latin typeface="Calibri" panose="020F0502020204030204"/>
                  </a:rPr>
                  <a:t>Hazard food characteristics of the selected food products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DA0969F-1822-C64E-31EC-937C8E20151D}"/>
                  </a:ext>
                </a:extLst>
              </p:cNvPr>
              <p:cNvGrpSpPr/>
              <p:nvPr/>
            </p:nvGrpSpPr>
            <p:grpSpPr>
              <a:xfrm>
                <a:off x="9322474" y="2613359"/>
                <a:ext cx="622781" cy="577836"/>
                <a:chOff x="1725738" y="1748445"/>
                <a:chExt cx="604319" cy="560706"/>
              </a:xfrm>
              <a:solidFill>
                <a:srgbClr val="E57021"/>
              </a:solidFill>
            </p:grpSpPr>
            <p:pic>
              <p:nvPicPr>
                <p:cNvPr id="65" name="Graphic 64" descr="Fruit bowl with solid fill">
                  <a:extLst>
                    <a:ext uri="{FF2B5EF4-FFF2-40B4-BE49-F238E27FC236}">
                      <a16:creationId xmlns:a16="http://schemas.microsoft.com/office/drawing/2014/main" id="{8FB3D5DC-B67E-3CF6-2F8C-E12CFE6FE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738" y="1791271"/>
                  <a:ext cx="557078" cy="51788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7" name="Graphic 66" descr="Germ with solid fill">
                  <a:extLst>
                    <a:ext uri="{FF2B5EF4-FFF2-40B4-BE49-F238E27FC236}">
                      <a16:creationId xmlns:a16="http://schemas.microsoft.com/office/drawing/2014/main" id="{CD35D00D-9DF6-5E12-D185-C3DD3DCF4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11516" y="1748445"/>
                  <a:ext cx="418541" cy="389091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08A06CD-3F80-6A3B-96C5-36997EF64A9E}"/>
                  </a:ext>
                </a:extLst>
              </p:cNvPr>
              <p:cNvSpPr txBox="1"/>
              <p:nvPr/>
            </p:nvSpPr>
            <p:spPr>
              <a:xfrm>
                <a:off x="8257333" y="2135179"/>
                <a:ext cx="985273" cy="324647"/>
              </a:xfrm>
              <a:prstGeom prst="rect">
                <a:avLst/>
              </a:pr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black"/>
                    </a:solidFill>
                    <a:latin typeface="Calibri" panose="020F0502020204030204"/>
                  </a:rPr>
                  <a:t>C1   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867B0BC-E538-4506-3BE5-292D42C19FF9}"/>
                  </a:ext>
                </a:extLst>
              </p:cNvPr>
              <p:cNvSpPr txBox="1"/>
              <p:nvPr/>
            </p:nvSpPr>
            <p:spPr>
              <a:xfrm>
                <a:off x="8262752" y="2741291"/>
                <a:ext cx="979854" cy="324647"/>
              </a:xfrm>
              <a:prstGeom prst="rect">
                <a:avLst/>
              </a:prstGeom>
              <a:solidFill>
                <a:srgbClr val="E5702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black"/>
                    </a:solidFill>
                    <a:latin typeface="Calibri" panose="020F0502020204030204"/>
                  </a:rPr>
                  <a:t>C2-C5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A0EA9B-AE2C-E34A-CCD5-4D5FF6F48F62}"/>
                  </a:ext>
                </a:extLst>
              </p:cNvPr>
              <p:cNvSpPr txBox="1"/>
              <p:nvPr/>
            </p:nvSpPr>
            <p:spPr>
              <a:xfrm>
                <a:off x="8262752" y="3438514"/>
                <a:ext cx="979854" cy="324647"/>
              </a:xfrm>
              <a:prstGeom prst="rect">
                <a:avLst/>
              </a:prstGeom>
              <a:solidFill>
                <a:srgbClr val="D97C7C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white"/>
                    </a:solidFill>
                    <a:latin typeface="Calibri" panose="020F0502020204030204"/>
                  </a:rPr>
                  <a:t>C6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618A13-F22B-D859-83D7-F4352142E211}"/>
                  </a:ext>
                </a:extLst>
              </p:cNvPr>
              <p:cNvSpPr txBox="1"/>
              <p:nvPr/>
            </p:nvSpPr>
            <p:spPr>
              <a:xfrm>
                <a:off x="8262752" y="4082420"/>
                <a:ext cx="979854" cy="324647"/>
              </a:xfrm>
              <a:prstGeom prst="rect">
                <a:avLst/>
              </a:prstGeom>
              <a:solidFill>
                <a:srgbClr val="D97C7C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white"/>
                    </a:solidFill>
                    <a:latin typeface="Calibri" panose="020F0502020204030204"/>
                  </a:rPr>
                  <a:t>C7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55981D6-D852-4685-FF18-6472F5885883}"/>
                  </a:ext>
                </a:extLst>
              </p:cNvPr>
              <p:cNvGrpSpPr/>
              <p:nvPr/>
            </p:nvGrpSpPr>
            <p:grpSpPr>
              <a:xfrm>
                <a:off x="9386418" y="3947121"/>
                <a:ext cx="3480334" cy="554261"/>
                <a:chOff x="1772947" y="3629731"/>
                <a:chExt cx="3377161" cy="537830"/>
              </a:xfrm>
              <a:solidFill>
                <a:srgbClr val="D97C7C"/>
              </a:solidFill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E3F5E46-C066-A267-0145-B853D3BB2F46}"/>
                    </a:ext>
                  </a:extLst>
                </p:cNvPr>
                <p:cNvSpPr/>
                <p:nvPr/>
              </p:nvSpPr>
              <p:spPr>
                <a:xfrm>
                  <a:off x="2364114" y="3649681"/>
                  <a:ext cx="2785994" cy="517880"/>
                </a:xfrm>
                <a:custGeom>
                  <a:avLst/>
                  <a:gdLst>
                    <a:gd name="connsiteX0" fmla="*/ 0 w 2829521"/>
                    <a:gd name="connsiteY0" fmla="*/ 94316 h 565781"/>
                    <a:gd name="connsiteX1" fmla="*/ 94316 w 2829521"/>
                    <a:gd name="connsiteY1" fmla="*/ 0 h 565781"/>
                    <a:gd name="connsiteX2" fmla="*/ 2735205 w 2829521"/>
                    <a:gd name="connsiteY2" fmla="*/ 0 h 565781"/>
                    <a:gd name="connsiteX3" fmla="*/ 2829521 w 2829521"/>
                    <a:gd name="connsiteY3" fmla="*/ 94316 h 565781"/>
                    <a:gd name="connsiteX4" fmla="*/ 2829521 w 2829521"/>
                    <a:gd name="connsiteY4" fmla="*/ 471465 h 565781"/>
                    <a:gd name="connsiteX5" fmla="*/ 2735205 w 2829521"/>
                    <a:gd name="connsiteY5" fmla="*/ 565781 h 565781"/>
                    <a:gd name="connsiteX6" fmla="*/ 94316 w 2829521"/>
                    <a:gd name="connsiteY6" fmla="*/ 565781 h 565781"/>
                    <a:gd name="connsiteX7" fmla="*/ 0 w 2829521"/>
                    <a:gd name="connsiteY7" fmla="*/ 471465 h 565781"/>
                    <a:gd name="connsiteX8" fmla="*/ 0 w 2829521"/>
                    <a:gd name="connsiteY8" fmla="*/ 94316 h 565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9521" h="565781">
                      <a:moveTo>
                        <a:pt x="0" y="94316"/>
                      </a:moveTo>
                      <a:cubicBezTo>
                        <a:pt x="0" y="42227"/>
                        <a:pt x="42227" y="0"/>
                        <a:pt x="94316" y="0"/>
                      </a:cubicBezTo>
                      <a:lnTo>
                        <a:pt x="2735205" y="0"/>
                      </a:lnTo>
                      <a:cubicBezTo>
                        <a:pt x="2787294" y="0"/>
                        <a:pt x="2829521" y="42227"/>
                        <a:pt x="2829521" y="94316"/>
                      </a:cubicBezTo>
                      <a:lnTo>
                        <a:pt x="2829521" y="471465"/>
                      </a:lnTo>
                      <a:cubicBezTo>
                        <a:pt x="2829521" y="523554"/>
                        <a:pt x="2787294" y="565781"/>
                        <a:pt x="2735205" y="565781"/>
                      </a:cubicBezTo>
                      <a:lnTo>
                        <a:pt x="94316" y="565781"/>
                      </a:lnTo>
                      <a:cubicBezTo>
                        <a:pt x="42227" y="565781"/>
                        <a:pt x="0" y="523554"/>
                        <a:pt x="0" y="471465"/>
                      </a:cubicBezTo>
                      <a:lnTo>
                        <a:pt x="0" y="94316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rgbClr r="0" g="0" b="0"/>
                </a:fillRef>
                <a:effectRef idx="3">
                  <a:schemeClr val="accent1">
                    <a:shade val="80000"/>
                    <a:hueOff val="0"/>
                    <a:satOff val="-32123"/>
                    <a:lumOff val="2114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9090" tIns="109090" rIns="109090" bIns="109090" numCol="1" spcCol="1270" anchor="ctr" anchorCtr="0">
                  <a:noAutofit/>
                </a:bodyPr>
                <a:lstStyle/>
                <a:p>
                  <a:pPr algn="ctr" defTabSz="503915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nl-NL" sz="1340" b="1" dirty="0">
                      <a:solidFill>
                        <a:prstClr val="white"/>
                      </a:solidFill>
                      <a:latin typeface="Calibri" panose="020F0502020204030204"/>
                    </a:rPr>
                    <a:t>Food </a:t>
                  </a:r>
                  <a:r>
                    <a:rPr lang="nl-NL" sz="1340" b="1" dirty="0" err="1">
                      <a:solidFill>
                        <a:prstClr val="white"/>
                      </a:solidFill>
                      <a:latin typeface="Calibri" panose="020F0502020204030204"/>
                    </a:rPr>
                    <a:t>consumption</a:t>
                  </a:r>
                  <a:r>
                    <a:rPr lang="nl-NL" sz="1340" b="1" dirty="0">
                      <a:solidFill>
                        <a:prstClr val="white"/>
                      </a:solidFill>
                      <a:latin typeface="Calibri" panose="020F0502020204030204"/>
                    </a:rPr>
                    <a:t> </a:t>
                  </a:r>
                  <a:endParaRPr lang="en-GB" sz="1340" b="1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7" name="Graphic 56" descr="Person eating with solid fill">
                  <a:extLst>
                    <a:ext uri="{FF2B5EF4-FFF2-40B4-BE49-F238E27FC236}">
                      <a16:creationId xmlns:a16="http://schemas.microsoft.com/office/drawing/2014/main" id="{0E43DAFC-B8B4-1C1E-F145-FEF490570E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rcRect/>
                <a:stretch/>
              </p:blipFill>
              <p:spPr>
                <a:xfrm>
                  <a:off x="1772947" y="3629731"/>
                  <a:ext cx="533416" cy="53341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6EF073-BDD8-4209-2306-ACD6ACFA7EAB}"/>
                  </a:ext>
                </a:extLst>
              </p:cNvPr>
              <p:cNvSpPr txBox="1"/>
              <p:nvPr/>
            </p:nvSpPr>
            <p:spPr>
              <a:xfrm>
                <a:off x="8262752" y="4649059"/>
                <a:ext cx="979854" cy="324647"/>
              </a:xfrm>
              <a:prstGeom prst="rect">
                <a:avLst/>
              </a:prstGeom>
              <a:solidFill>
                <a:srgbClr val="E14E4E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prstClr val="white"/>
                    </a:solidFill>
                    <a:latin typeface="Calibri" panose="020F0502020204030204"/>
                  </a:rPr>
                  <a:t>C8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83F5655-B25A-3996-FC3E-F893AB05EE83}"/>
                  </a:ext>
                </a:extLst>
              </p:cNvPr>
              <p:cNvSpPr txBox="1"/>
              <p:nvPr/>
            </p:nvSpPr>
            <p:spPr>
              <a:xfrm>
                <a:off x="8257333" y="5335682"/>
                <a:ext cx="979854" cy="324647"/>
              </a:xfrm>
              <a:prstGeom prst="rect">
                <a:avLst/>
              </a:prstGeom>
              <a:solidFill>
                <a:srgbClr val="D55050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942386"/>
                <a:r>
                  <a:rPr lang="en-GB" sz="1443" b="1" dirty="0">
                    <a:solidFill>
                      <a:schemeClr val="bg1"/>
                    </a:solidFill>
                    <a:latin typeface="Calibri" panose="020F0502020204030204"/>
                  </a:rPr>
                  <a:t>Optional</a:t>
                </a:r>
              </a:p>
            </p:txBody>
          </p:sp>
        </p:grp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7502D6DD-0223-8537-976E-46CB71707353}"/>
                </a:ext>
              </a:extLst>
            </p:cNvPr>
            <p:cNvSpPr/>
            <p:nvPr/>
          </p:nvSpPr>
          <p:spPr>
            <a:xfrm rot="20249392">
              <a:off x="2838811" y="2187246"/>
              <a:ext cx="286246" cy="4984911"/>
            </a:xfrm>
            <a:prstGeom prst="downArrow">
              <a:avLst/>
            </a:prstGeom>
            <a:gradFill flip="none" rotWithShape="1">
              <a:gsLst>
                <a:gs pos="85000">
                  <a:srgbClr val="FFBD47"/>
                </a:gs>
                <a:gs pos="49000">
                  <a:srgbClr val="E2671E"/>
                </a:gs>
                <a:gs pos="19000">
                  <a:srgbClr val="B6492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121920" tIns="60960" rIns="121920" bIns="96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2" name="Diagram 71">
              <a:extLst>
                <a:ext uri="{FF2B5EF4-FFF2-40B4-BE49-F238E27FC236}">
                  <a16:creationId xmlns:a16="http://schemas.microsoft.com/office/drawing/2014/main" id="{AA9A3370-C2A0-3571-FE92-C15D343E67C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4860827"/>
                </p:ext>
              </p:extLst>
            </p:nvPr>
          </p:nvGraphicFramePr>
          <p:xfrm>
            <a:off x="2165523" y="2357001"/>
            <a:ext cx="3806511" cy="46454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5" r:lo="rId26" r:qs="rId27" r:cs="rId28"/>
            </a:graphicData>
          </a:graphic>
        </p:graphicFrame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7620C9-2FF7-3901-6DDB-D1C3619023C8}"/>
                </a:ext>
              </a:extLst>
            </p:cNvPr>
            <p:cNvSpPr/>
            <p:nvPr/>
          </p:nvSpPr>
          <p:spPr>
            <a:xfrm>
              <a:off x="5877864" y="2676684"/>
              <a:ext cx="634469" cy="276999"/>
            </a:xfrm>
            <a:prstGeom prst="rect">
              <a:avLst/>
            </a:prstGeom>
            <a:solidFill>
              <a:srgbClr val="FFBD47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1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E6CF42A-470B-B5FB-9ADD-FF31F57421B7}"/>
                </a:ext>
              </a:extLst>
            </p:cNvPr>
            <p:cNvSpPr/>
            <p:nvPr/>
          </p:nvSpPr>
          <p:spPr>
            <a:xfrm>
              <a:off x="5599737" y="3405964"/>
              <a:ext cx="634469" cy="276999"/>
            </a:xfrm>
            <a:prstGeom prst="rect">
              <a:avLst/>
            </a:prstGeom>
            <a:solidFill>
              <a:srgbClr val="F9A83B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2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0A4EF8-B91F-81DB-356C-2DCF787EBB47}"/>
                </a:ext>
              </a:extLst>
            </p:cNvPr>
            <p:cNvSpPr/>
            <p:nvPr/>
          </p:nvSpPr>
          <p:spPr>
            <a:xfrm>
              <a:off x="5313837" y="4160424"/>
              <a:ext cx="634469" cy="276999"/>
            </a:xfrm>
            <a:prstGeom prst="rect">
              <a:avLst/>
            </a:prstGeom>
            <a:solidFill>
              <a:srgbClr val="F2933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3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33B6258-B546-0B8C-7B47-CF62C223F34E}"/>
                </a:ext>
              </a:extLst>
            </p:cNvPr>
            <p:cNvSpPr/>
            <p:nvPr/>
          </p:nvSpPr>
          <p:spPr>
            <a:xfrm>
              <a:off x="5001813" y="4948142"/>
              <a:ext cx="634469" cy="276999"/>
            </a:xfrm>
            <a:prstGeom prst="rect">
              <a:avLst/>
            </a:prstGeom>
            <a:solidFill>
              <a:srgbClr val="EB7D26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4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884A33-D9D0-5A2E-9E7E-53BE681BB424}"/>
                </a:ext>
              </a:extLst>
            </p:cNvPr>
            <p:cNvSpPr/>
            <p:nvPr/>
          </p:nvSpPr>
          <p:spPr>
            <a:xfrm>
              <a:off x="4673710" y="5694852"/>
              <a:ext cx="634469" cy="276999"/>
            </a:xfrm>
            <a:prstGeom prst="rect">
              <a:avLst/>
            </a:prstGeom>
            <a:solidFill>
              <a:srgbClr val="E2671E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Step 5</a:t>
              </a:r>
            </a:p>
          </p:txBody>
        </p:sp>
      </p:grpSp>
      <p:pic>
        <p:nvPicPr>
          <p:cNvPr id="79" name="Picture 78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04A9F1AE-DC4D-227C-73E7-B2E5D2C2BB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35" y="612375"/>
            <a:ext cx="2732306" cy="1766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48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B5348A-02B0-F0C0-ECD0-8A904411D2F6}"/>
              </a:ext>
            </a:extLst>
          </p:cNvPr>
          <p:cNvSpPr/>
          <p:nvPr/>
        </p:nvSpPr>
        <p:spPr>
          <a:xfrm>
            <a:off x="2006652" y="3386436"/>
            <a:ext cx="921136" cy="339828"/>
          </a:xfrm>
          <a:prstGeom prst="rect">
            <a:avLst/>
          </a:prstGeom>
          <a:solidFill>
            <a:schemeClr val="accent1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HPP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521027-EA87-60E6-30FB-C0C1DE2DE4C1}"/>
              </a:ext>
            </a:extLst>
          </p:cNvPr>
          <p:cNvSpPr/>
          <p:nvPr/>
        </p:nvSpPr>
        <p:spPr>
          <a:xfrm>
            <a:off x="2006651" y="3735188"/>
            <a:ext cx="921136" cy="339828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PCD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F330E9-CBF9-9327-04A2-AB1891FE4B64}"/>
              </a:ext>
            </a:extLst>
          </p:cNvPr>
          <p:cNvSpPr/>
          <p:nvPr/>
        </p:nvSpPr>
        <p:spPr>
          <a:xfrm>
            <a:off x="2008498" y="4087482"/>
            <a:ext cx="921136" cy="339828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RF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4F689D-6C19-AACB-59CF-42760381916A}"/>
              </a:ext>
            </a:extLst>
          </p:cNvPr>
          <p:cNvSpPr/>
          <p:nvPr/>
        </p:nvSpPr>
        <p:spPr>
          <a:xfrm>
            <a:off x="2007670" y="3034574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Thermal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DAA22-93D3-8192-14A9-8A95D6BE28B2}"/>
              </a:ext>
            </a:extLst>
          </p:cNvPr>
          <p:cNvSpPr/>
          <p:nvPr/>
        </p:nvSpPr>
        <p:spPr>
          <a:xfrm>
            <a:off x="3648862" y="3435926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Pasteurize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990997-8753-E3BD-C6F2-6642B1B6BE7A}"/>
              </a:ext>
            </a:extLst>
          </p:cNvPr>
          <p:cNvSpPr/>
          <p:nvPr/>
        </p:nvSpPr>
        <p:spPr>
          <a:xfrm>
            <a:off x="3648861" y="4247895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Sterilize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E9592-FFC5-04D2-4131-CEB89939B093}"/>
              </a:ext>
            </a:extLst>
          </p:cNvPr>
          <p:cNvSpPr/>
          <p:nvPr/>
        </p:nvSpPr>
        <p:spPr>
          <a:xfrm>
            <a:off x="3648862" y="3036922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None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A068AEB-76A4-1864-762C-C434E4C2E9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928807" y="3204488"/>
            <a:ext cx="720055" cy="2348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BBE88B9-1300-AE77-156C-2A3B48CFA5D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928807" y="3204489"/>
            <a:ext cx="720055" cy="401353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6F24BC9-59C3-D92E-5561-ACFD7C671BB1}"/>
              </a:ext>
            </a:extLst>
          </p:cNvPr>
          <p:cNvSpPr/>
          <p:nvPr/>
        </p:nvSpPr>
        <p:spPr>
          <a:xfrm>
            <a:off x="1639460" y="2399379"/>
            <a:ext cx="1660576" cy="408601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Select </a:t>
            </a: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the</a:t>
            </a: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processing </a:t>
            </a: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techniques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2A12777-6F6B-C3A4-AF85-A2EAFD0DB944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rot="5400000">
            <a:off x="2355698" y="2920523"/>
            <a:ext cx="226595" cy="1509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EECB3E1-6A97-2EC9-937F-2AE0AA4AB3FF}"/>
              </a:ext>
            </a:extLst>
          </p:cNvPr>
          <p:cNvSpPr/>
          <p:nvPr/>
        </p:nvSpPr>
        <p:spPr>
          <a:xfrm>
            <a:off x="3648861" y="3841911"/>
            <a:ext cx="921136" cy="339828"/>
          </a:xfrm>
          <a:prstGeom prst="rect">
            <a:avLst/>
          </a:prstGeom>
          <a:solidFill>
            <a:srgbClr val="D85F27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Boil</a:t>
            </a:r>
            <a:endParaRPr lang="nl-NL" sz="1050" dirty="0">
              <a:solidFill>
                <a:schemeClr val="bg1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130DF50-A2EB-E731-032F-9956AE7F6FEB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928806" y="3204489"/>
            <a:ext cx="720054" cy="807337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05FD330-8901-6695-4EFE-A97AC179F10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928806" y="3204489"/>
            <a:ext cx="720054" cy="121332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F942C9D2-A4EC-B1BA-DC9A-BF43037E5424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4569999" y="3605840"/>
            <a:ext cx="539501" cy="4070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896ED0-668D-918E-41D0-F026D4092AF3}"/>
              </a:ext>
            </a:extLst>
          </p:cNvPr>
          <p:cNvGrpSpPr/>
          <p:nvPr/>
        </p:nvGrpSpPr>
        <p:grpSpPr>
          <a:xfrm>
            <a:off x="7559619" y="3058013"/>
            <a:ext cx="810228" cy="585593"/>
            <a:chOff x="10187321" y="2072038"/>
            <a:chExt cx="810228" cy="58559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D8579A-C81A-7356-6793-4997F2B51649}"/>
                </a:ext>
              </a:extLst>
            </p:cNvPr>
            <p:cNvSpPr/>
            <p:nvPr/>
          </p:nvSpPr>
          <p:spPr>
            <a:xfrm>
              <a:off x="10187321" y="2072038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High risk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B838A2-E185-5D27-6684-4194A5F82213}"/>
                </a:ext>
              </a:extLst>
            </p:cNvPr>
            <p:cNvSpPr/>
            <p:nvPr/>
          </p:nvSpPr>
          <p:spPr>
            <a:xfrm>
              <a:off x="10187321" y="2358639"/>
              <a:ext cx="810228" cy="29899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"/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Table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1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5D45C5C-6200-6FF7-F01D-02627FD1C0BA}"/>
              </a:ext>
            </a:extLst>
          </p:cNvPr>
          <p:cNvCxnSpPr>
            <a:cxnSpLocks/>
            <a:stCxn id="13" idx="3"/>
            <a:endCxn id="30" idx="1"/>
          </p:cNvCxnSpPr>
          <p:nvPr/>
        </p:nvCxnSpPr>
        <p:spPr>
          <a:xfrm>
            <a:off x="4569997" y="4011826"/>
            <a:ext cx="539502" cy="10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CE5DD54-1CDA-652F-629E-C6A58661D0AC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 flipV="1">
            <a:off x="4569997" y="4012873"/>
            <a:ext cx="539502" cy="404937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0EE73D-A85E-3A05-ECED-DF03C294C2BF}"/>
              </a:ext>
            </a:extLst>
          </p:cNvPr>
          <p:cNvSpPr/>
          <p:nvPr/>
        </p:nvSpPr>
        <p:spPr>
          <a:xfrm>
            <a:off x="5418280" y="1872296"/>
            <a:ext cx="2865379" cy="511862"/>
          </a:xfrm>
          <a:prstGeom prst="roundRect">
            <a:avLst/>
          </a:prstGeom>
          <a:solidFill>
            <a:srgbClr val="CB572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BF1537-6873-A781-DE4B-4A175184405A}"/>
              </a:ext>
            </a:extLst>
          </p:cNvPr>
          <p:cNvSpPr/>
          <p:nvPr/>
        </p:nvSpPr>
        <p:spPr>
          <a:xfrm>
            <a:off x="5426186" y="1932726"/>
            <a:ext cx="2740839" cy="39100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400" b="1" dirty="0">
                <a:solidFill>
                  <a:schemeClr val="bg1"/>
                </a:solidFill>
              </a:rPr>
              <a:t>Processing </a:t>
            </a:r>
            <a:r>
              <a:rPr lang="nl-NL" sz="1400" b="1" dirty="0" err="1">
                <a:solidFill>
                  <a:schemeClr val="bg1"/>
                </a:solidFill>
              </a:rPr>
              <a:t>inactivation</a:t>
            </a:r>
            <a:r>
              <a:rPr lang="nl-NL" sz="1400" b="1" dirty="0">
                <a:solidFill>
                  <a:schemeClr val="bg1"/>
                </a:solidFill>
              </a:rPr>
              <a:t> effect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6B48CB-64B8-6C1E-C671-D99C90142750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4569999" y="3205438"/>
            <a:ext cx="2989621" cy="13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FAF88D-501B-2135-D6C9-2307BB843BEE}"/>
              </a:ext>
            </a:extLst>
          </p:cNvPr>
          <p:cNvGrpSpPr/>
          <p:nvPr/>
        </p:nvGrpSpPr>
        <p:grpSpPr>
          <a:xfrm>
            <a:off x="4832720" y="3797054"/>
            <a:ext cx="3534859" cy="2714783"/>
            <a:chOff x="7463578" y="2532335"/>
            <a:chExt cx="3534859" cy="2714783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A9CDAA41-F408-9E52-BA32-73A24E0D6961}"/>
                </a:ext>
              </a:extLst>
            </p:cNvPr>
            <p:cNvCxnSpPr>
              <a:cxnSpLocks/>
              <a:stCxn id="29" idx="3"/>
              <a:endCxn id="35" idx="1"/>
            </p:cNvCxnSpPr>
            <p:nvPr/>
          </p:nvCxnSpPr>
          <p:spPr>
            <a:xfrm>
              <a:off x="8353573" y="3695321"/>
              <a:ext cx="1834636" cy="1033095"/>
            </a:xfrm>
            <a:prstGeom prst="bentConnector3">
              <a:avLst>
                <a:gd name="adj1" fmla="val 74699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BF1CB6-E0A9-37F7-DECC-34E86ABA69C7}"/>
                </a:ext>
              </a:extLst>
            </p:cNvPr>
            <p:cNvCxnSpPr>
              <a:cxnSpLocks/>
              <a:stCxn id="29" idx="3"/>
              <a:endCxn id="32" idx="1"/>
            </p:cNvCxnSpPr>
            <p:nvPr/>
          </p:nvCxnSpPr>
          <p:spPr>
            <a:xfrm>
              <a:off x="8353573" y="3695321"/>
              <a:ext cx="1825914" cy="25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65D496-1DD9-DAAB-70E8-72AEAB8C7AC3}"/>
                </a:ext>
              </a:extLst>
            </p:cNvPr>
            <p:cNvSpPr/>
            <p:nvPr/>
          </p:nvSpPr>
          <p:spPr>
            <a:xfrm>
              <a:off x="8421427" y="3525593"/>
              <a:ext cx="827848" cy="339828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High fat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7A83CE3-95F9-5DDC-0368-BFD38D0CEED7}"/>
                </a:ext>
              </a:extLst>
            </p:cNvPr>
            <p:cNvSpPr/>
            <p:nvPr/>
          </p:nvSpPr>
          <p:spPr>
            <a:xfrm>
              <a:off x="7525725" y="3525408"/>
              <a:ext cx="827848" cy="339828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Dry food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19EA8DF-2CE4-6423-06F8-7FE808DFBA65}"/>
                </a:ext>
              </a:extLst>
            </p:cNvPr>
            <p:cNvSpPr/>
            <p:nvPr/>
          </p:nvSpPr>
          <p:spPr>
            <a:xfrm>
              <a:off x="7740358" y="2532335"/>
              <a:ext cx="1204042" cy="431638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</a:pPr>
              <a:r>
                <a:rPr lang="nl-NL" sz="105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Select food </a:t>
              </a:r>
              <a:r>
                <a:rPr lang="nl-NL" sz="1050" dirty="0" err="1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composition</a:t>
              </a:r>
              <a:endPara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F3974EDD-BCF1-55FE-C90C-2D72B01A093F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>
              <a:off x="9249275" y="3695507"/>
              <a:ext cx="930213" cy="233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5F4DEA-C5C6-9C96-D791-E65044E8E0D0}"/>
                </a:ext>
              </a:extLst>
            </p:cNvPr>
            <p:cNvSpPr/>
            <p:nvPr/>
          </p:nvSpPr>
          <p:spPr>
            <a:xfrm>
              <a:off x="10179488" y="3550419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Low risk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7274ADD-7E3B-493E-D07C-D423EEEF47CE}"/>
                </a:ext>
              </a:extLst>
            </p:cNvPr>
            <p:cNvSpPr/>
            <p:nvPr/>
          </p:nvSpPr>
          <p:spPr>
            <a:xfrm>
              <a:off x="10179665" y="3838283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"/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Table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2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222B1E13-42D4-55E3-BDCE-B4022D49DEEA}"/>
                </a:ext>
              </a:extLst>
            </p:cNvPr>
            <p:cNvCxnSpPr>
              <a:cxnSpLocks/>
              <a:stCxn id="28" idx="3"/>
              <a:endCxn id="35" idx="1"/>
            </p:cNvCxnSpPr>
            <p:nvPr/>
          </p:nvCxnSpPr>
          <p:spPr>
            <a:xfrm>
              <a:off x="9249275" y="3695507"/>
              <a:ext cx="938934" cy="103290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031A36-02FC-68C9-4BD1-FC45A2AD385E}"/>
                </a:ext>
              </a:extLst>
            </p:cNvPr>
            <p:cNvSpPr/>
            <p:nvPr/>
          </p:nvSpPr>
          <p:spPr>
            <a:xfrm>
              <a:off x="10188209" y="4503244"/>
              <a:ext cx="810228" cy="4503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Medium risk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7E2EF7-DCAD-CC06-9F7A-C9AADDDD73A0}"/>
                </a:ext>
              </a:extLst>
            </p:cNvPr>
            <p:cNvSpPr/>
            <p:nvPr/>
          </p:nvSpPr>
          <p:spPr>
            <a:xfrm>
              <a:off x="10187321" y="4952269"/>
              <a:ext cx="810228" cy="2948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"/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Table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0CAF8A-08B1-4A9A-A91F-9379B1576868}"/>
                </a:ext>
              </a:extLst>
            </p:cNvPr>
            <p:cNvSpPr txBox="1"/>
            <p:nvPr/>
          </p:nvSpPr>
          <p:spPr>
            <a:xfrm>
              <a:off x="7463578" y="3985707"/>
              <a:ext cx="201825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*exception rule</a:t>
              </a:r>
            </a:p>
            <a:p>
              <a:r>
                <a:rPr lang="en-GB" sz="1050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low risk for </a:t>
              </a:r>
              <a:r>
                <a:rPr lang="en-GB" sz="1050" i="1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Campylobacter </a:t>
              </a:r>
              <a:r>
                <a:rPr lang="en-GB" sz="1050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 dry foods</a:t>
              </a:r>
              <a:endParaRPr lang="en-GB" sz="1050" i="1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08121B-61B4-C389-868D-ED1F6CBDBA49}"/>
                </a:ext>
              </a:extLst>
            </p:cNvPr>
            <p:cNvSpPr txBox="1"/>
            <p:nvPr/>
          </p:nvSpPr>
          <p:spPr>
            <a:xfrm>
              <a:off x="9702358" y="4433735"/>
              <a:ext cx="373820" cy="2616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Abadi" panose="020B0604020104020204" pitchFamily="34" charset="0"/>
                  <a:cs typeface="AngsanaUPC" panose="02020603050405020304" pitchFamily="18" charset="-34"/>
                </a:rPr>
                <a:t>yes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C517FDA-BDCD-3799-3250-6A2ED68D11ED}"/>
                </a:ext>
              </a:extLst>
            </p:cNvPr>
            <p:cNvSpPr txBox="1"/>
            <p:nvPr/>
          </p:nvSpPr>
          <p:spPr>
            <a:xfrm>
              <a:off x="9714380" y="3445497"/>
              <a:ext cx="349775" cy="2616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GB" sz="1050" dirty="0">
                  <a:latin typeface="Abadi" panose="020B0604020104020204" pitchFamily="34" charset="0"/>
                  <a:cs typeface="AngsanaUPC" panose="02020603050405020304" pitchFamily="18" charset="-34"/>
                </a:rPr>
                <a:t>No</a:t>
              </a:r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9A00B9C-E5CE-3E3C-0A6D-08B5B54AC0BD}"/>
                </a:ext>
              </a:extLst>
            </p:cNvPr>
            <p:cNvCxnSpPr>
              <a:cxnSpLocks/>
              <a:stCxn id="30" idx="2"/>
              <a:endCxn id="29" idx="0"/>
            </p:cNvCxnSpPr>
            <p:nvPr/>
          </p:nvCxnSpPr>
          <p:spPr>
            <a:xfrm rot="5400000">
              <a:off x="7860297" y="3043325"/>
              <a:ext cx="561435" cy="4027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D2620C16-A8D2-6250-FC84-C8712AEB0984}"/>
                </a:ext>
              </a:extLst>
            </p:cNvPr>
            <p:cNvCxnSpPr>
              <a:cxnSpLocks/>
              <a:stCxn id="30" idx="2"/>
              <a:endCxn id="28" idx="0"/>
            </p:cNvCxnSpPr>
            <p:nvPr/>
          </p:nvCxnSpPr>
          <p:spPr>
            <a:xfrm rot="16200000" flipH="1">
              <a:off x="8308055" y="2998297"/>
              <a:ext cx="561620" cy="4929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96CCADA-38ED-0846-5DE5-50704A58DD23}"/>
              </a:ext>
            </a:extLst>
          </p:cNvPr>
          <p:cNvSpPr/>
          <p:nvPr/>
        </p:nvSpPr>
        <p:spPr>
          <a:xfrm>
            <a:off x="8558532" y="4381393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05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05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FFECD1F-C2B0-18C2-60E5-9ACC83064983}"/>
              </a:ext>
            </a:extLst>
          </p:cNvPr>
          <p:cNvSpPr/>
          <p:nvPr/>
        </p:nvSpPr>
        <p:spPr>
          <a:xfrm>
            <a:off x="8558532" y="6085254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05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05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234E51-4964-152F-789C-BC6507A0BAD7}"/>
              </a:ext>
            </a:extLst>
          </p:cNvPr>
          <p:cNvSpPr/>
          <p:nvPr/>
        </p:nvSpPr>
        <p:spPr>
          <a:xfrm>
            <a:off x="8558532" y="2731058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05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05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1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A9A3814-C9D8-8200-D07C-ABDEBA47D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72903"/>
              </p:ext>
            </p:extLst>
          </p:nvPr>
        </p:nvGraphicFramePr>
        <p:xfrm>
          <a:off x="8689759" y="4637249"/>
          <a:ext cx="3118720" cy="1173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1181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779706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697276495"/>
                    </a:ext>
                  </a:extLst>
                </a:gridCol>
                <a:gridCol w="956358">
                  <a:extLst>
                    <a:ext uri="{9D8B030D-6E8A-4147-A177-3AD203B41FA5}">
                      <a16:colId xmlns:a16="http://schemas.microsoft.com/office/drawing/2014/main" val="1920410438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Pasteurization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Boiling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Sterilization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1E-6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1E-6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parasites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1E-6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1E-20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Parasite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cysts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1E-05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1E-20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1E-20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1E-12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1E-12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33DFF28-E011-22F6-CB18-9BA4286EF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417986"/>
              </p:ext>
            </p:extLst>
          </p:nvPr>
        </p:nvGraphicFramePr>
        <p:xfrm>
          <a:off x="8689760" y="2987001"/>
          <a:ext cx="1790887" cy="1173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1181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779706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inactivation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Vegetative parasites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Parasite cysts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B8CBE080-0E3E-213D-62C5-50C681A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05330"/>
              </p:ext>
            </p:extLst>
          </p:nvPr>
        </p:nvGraphicFramePr>
        <p:xfrm>
          <a:off x="8689759" y="6343359"/>
          <a:ext cx="3118720" cy="1173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1181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779706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465814">
                  <a:extLst>
                    <a:ext uri="{9D8B030D-6E8A-4147-A177-3AD203B41FA5}">
                      <a16:colId xmlns:a16="http://schemas.microsoft.com/office/drawing/2014/main" val="2697276495"/>
                    </a:ext>
                  </a:extLst>
                </a:gridCol>
                <a:gridCol w="862019">
                  <a:extLst>
                    <a:ext uri="{9D8B030D-6E8A-4147-A177-3AD203B41FA5}">
                      <a16:colId xmlns:a16="http://schemas.microsoft.com/office/drawing/2014/main" val="1920410438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Pasteurization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Boiling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Sterilization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Vegetative parasites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1E-18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>
                          <a:solidFill>
                            <a:schemeClr val="tx1"/>
                          </a:solidFill>
                          <a:effectLst/>
                        </a:rPr>
                        <a:t>Parasite cysts</a:t>
                      </a:r>
                      <a:endParaRPr lang="nl-NL" sz="9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1E-3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1E-18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1E-8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1E-18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9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NL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1E-10</a:t>
                      </a:r>
                      <a:endParaRPr kumimoji="0" lang="nl-NL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F060D5DA-B1AC-A2B8-B811-F8FE1C92D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84904"/>
              </p:ext>
            </p:extLst>
          </p:nvPr>
        </p:nvGraphicFramePr>
        <p:xfrm>
          <a:off x="12313945" y="159909"/>
          <a:ext cx="1568503" cy="2286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08598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759905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1E-20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103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1E-18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3788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1E-12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1E-10</a:t>
                      </a:r>
                      <a:endParaRPr lang="nl-NL" sz="105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5890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03266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17068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21681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23263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367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540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Factory</a:t>
            </a:r>
            <a:r>
              <a:rPr lang="nl-NL" sz="3600" b="1" kern="0" dirty="0">
                <a:latin typeface="Calibri" panose="020F0502020204030204"/>
              </a:rPr>
              <a:t> parameter: processing </a:t>
            </a:r>
            <a:r>
              <a:rPr lang="nl-NL" sz="3600" b="1" kern="0" dirty="0" err="1">
                <a:latin typeface="Calibri" panose="020F0502020204030204"/>
              </a:rPr>
              <a:t>techniques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387801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532529" y="1746036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9551588" y="1673696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5ABECE-0736-84CF-8DD6-0724247EF6E9}"/>
              </a:ext>
            </a:extLst>
          </p:cNvPr>
          <p:cNvSpPr/>
          <p:nvPr/>
        </p:nvSpPr>
        <p:spPr>
          <a:xfrm>
            <a:off x="2173063" y="4035332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latin typeface="Calibri" panose="020F0502020204030204"/>
              </a:rPr>
              <a:t>Thermal</a:t>
            </a:r>
            <a:r>
              <a:rPr lang="nl-NL" sz="2000" kern="0" dirty="0">
                <a:latin typeface="Calibri" panose="020F0502020204030204"/>
              </a:rPr>
              <a:t> </a:t>
            </a:r>
            <a:r>
              <a:rPr lang="nl-NL" sz="2000" kern="0" dirty="0" err="1">
                <a:latin typeface="Calibri" panose="020F0502020204030204"/>
              </a:rPr>
              <a:t>inactivation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9DF666-F6E6-1F65-E620-6A9B6BC9374C}"/>
              </a:ext>
            </a:extLst>
          </p:cNvPr>
          <p:cNvSpPr/>
          <p:nvPr/>
        </p:nvSpPr>
        <p:spPr>
          <a:xfrm>
            <a:off x="285327" y="5883088"/>
            <a:ext cx="1730511" cy="5060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latin typeface="Calibri" panose="020F0502020204030204"/>
              </a:rPr>
              <a:t>Pasteurizaiton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09726E-C2ED-1A59-2C24-73B83CE33D58}"/>
              </a:ext>
            </a:extLst>
          </p:cNvPr>
          <p:cNvSpPr/>
          <p:nvPr/>
        </p:nvSpPr>
        <p:spPr>
          <a:xfrm>
            <a:off x="2172839" y="3015783"/>
            <a:ext cx="2337924" cy="7047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latin typeface="Calibri" panose="020F0502020204030204"/>
              </a:rPr>
              <a:t>Techniques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48B5BAA-25D6-05A8-6CE0-9B3F37DD5F72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16200000" flipH="1">
            <a:off x="3184491" y="3877797"/>
            <a:ext cx="314845" cy="22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5BA91CF-F234-77BF-C653-2ADB89FCAEE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1674778" y="4215841"/>
            <a:ext cx="1143052" cy="219144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F8D17D3-F67A-6E4E-BB0A-E31B3B80F929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5400000">
            <a:off x="2706692" y="5251691"/>
            <a:ext cx="1146989" cy="12367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D8FE341-A65A-435B-87CF-D1E3BC05FBC7}"/>
              </a:ext>
            </a:extLst>
          </p:cNvPr>
          <p:cNvSpPr/>
          <p:nvPr/>
        </p:nvSpPr>
        <p:spPr>
          <a:xfrm>
            <a:off x="2353091" y="5887025"/>
            <a:ext cx="1730511" cy="5060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Boiling</a:t>
            </a:r>
            <a:endParaRPr lang="nl-NL" sz="2000" kern="0" dirty="0"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C387F7-F86A-48C0-DE4A-D70F28E001F3}"/>
              </a:ext>
            </a:extLst>
          </p:cNvPr>
          <p:cNvSpPr/>
          <p:nvPr/>
        </p:nvSpPr>
        <p:spPr>
          <a:xfrm>
            <a:off x="4438899" y="5883087"/>
            <a:ext cx="1730511" cy="5060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Sterilization</a:t>
            </a:r>
            <a:endParaRPr lang="nl-NL" sz="2000" kern="0" dirty="0">
              <a:latin typeface="Calibri" panose="020F0502020204030204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7946767-DAB7-56D8-E823-563A6E0B2A51}"/>
              </a:ext>
            </a:extLst>
          </p:cNvPr>
          <p:cNvCxnSpPr>
            <a:cxnSpLocks/>
            <a:stCxn id="21" idx="2"/>
            <a:endCxn id="34" idx="0"/>
          </p:cNvCxnSpPr>
          <p:nvPr/>
        </p:nvCxnSpPr>
        <p:spPr>
          <a:xfrm rot="16200000" flipH="1">
            <a:off x="3751565" y="4330496"/>
            <a:ext cx="1143051" cy="196213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51902A3-408F-2D31-E271-72A2F92714FA}"/>
              </a:ext>
            </a:extLst>
          </p:cNvPr>
          <p:cNvSpPr/>
          <p:nvPr/>
        </p:nvSpPr>
        <p:spPr>
          <a:xfrm>
            <a:off x="7973463" y="3055793"/>
            <a:ext cx="2337924" cy="704704"/>
          </a:xfrm>
          <a:prstGeom prst="rect">
            <a:avLst/>
          </a:prstGeom>
          <a:solidFill>
            <a:srgbClr val="E5AEB4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000" b="1" kern="0" dirty="0" err="1">
                <a:latin typeface="Calibri" panose="020F0502020204030204"/>
              </a:rPr>
              <a:t>Techniques</a:t>
            </a:r>
            <a:r>
              <a:rPr lang="nl-NL" sz="2000" b="1" kern="0" dirty="0">
                <a:latin typeface="Calibri" panose="020F0502020204030204"/>
              </a:rPr>
              <a:t> + food </a:t>
            </a:r>
            <a:r>
              <a:rPr lang="nl-NL" sz="2000" b="1" kern="0" dirty="0" err="1">
                <a:latin typeface="Calibri" panose="020F0502020204030204"/>
              </a:rPr>
              <a:t>composition</a:t>
            </a:r>
            <a:endParaRPr lang="nl-NL" sz="2000" b="1" kern="0" dirty="0">
              <a:latin typeface="Calibri" panose="020F0502020204030204"/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028C51F-2400-923B-1DC3-3A18D2410570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8863673" y="4039249"/>
            <a:ext cx="557506" cy="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40" name="Table 5">
            <a:extLst>
              <a:ext uri="{FF2B5EF4-FFF2-40B4-BE49-F238E27FC236}">
                <a16:creationId xmlns:a16="http://schemas.microsoft.com/office/drawing/2014/main" id="{C815831E-BC28-B0D6-8245-1FE6A78281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86580"/>
              </p:ext>
            </p:extLst>
          </p:nvPr>
        </p:nvGraphicFramePr>
        <p:xfrm>
          <a:off x="6875031" y="4224160"/>
          <a:ext cx="4367583" cy="29676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15528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2052055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Factors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High fat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Low 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(0.5-0.9)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product (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&lt; 0.5)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&lt; 4.5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4.5 &lt; pH &lt; 4.8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&gt; 10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Neutral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579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0145751A-2181-2FD9-CAB8-131651642142}"/>
              </a:ext>
            </a:extLst>
          </p:cNvPr>
          <p:cNvSpPr txBox="1"/>
          <p:nvPr/>
        </p:nvSpPr>
        <p:spPr>
          <a:xfrm>
            <a:off x="11409821" y="3958062"/>
            <a:ext cx="25210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Step 2_PE: relevant </a:t>
            </a:r>
            <a:r>
              <a:rPr lang="nl-NL" sz="2000" dirty="0" err="1"/>
              <a:t>values</a:t>
            </a:r>
            <a:r>
              <a:rPr lang="nl-NL" sz="2000" dirty="0"/>
              <a:t> in column H, I, or J is </a:t>
            </a:r>
            <a:r>
              <a:rPr lang="nl-NL" sz="2000" dirty="0" err="1"/>
              <a:t>used</a:t>
            </a:r>
            <a:r>
              <a:rPr lang="nl-NL" sz="2000" dirty="0"/>
              <a:t>. Display information on columns K &amp;L </a:t>
            </a:r>
            <a:r>
              <a:rPr lang="nl-NL" sz="2000" dirty="0" err="1"/>
              <a:t>based</a:t>
            </a:r>
            <a:r>
              <a:rPr lang="nl-NL" sz="2000" dirty="0"/>
              <a:t> on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factory</a:t>
            </a:r>
            <a:r>
              <a:rPr lang="nl-NL" sz="2000" dirty="0"/>
              <a:t> parameter </a:t>
            </a:r>
            <a:r>
              <a:rPr lang="nl-NL" sz="2000" dirty="0" err="1"/>
              <a:t>selection</a:t>
            </a:r>
            <a:endParaRPr lang="en-GB" sz="2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D27C91-C37D-B637-D53E-78AB808742F3}"/>
              </a:ext>
            </a:extLst>
          </p:cNvPr>
          <p:cNvSpPr txBox="1"/>
          <p:nvPr/>
        </p:nvSpPr>
        <p:spPr>
          <a:xfrm>
            <a:off x="11242614" y="6684001"/>
            <a:ext cx="2789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 err="1"/>
              <a:t>When</a:t>
            </a:r>
            <a:r>
              <a:rPr lang="nl-NL" sz="2000" dirty="0"/>
              <a:t> more </a:t>
            </a:r>
            <a:r>
              <a:rPr lang="nl-NL" sz="2000" dirty="0" err="1"/>
              <a:t>than</a:t>
            </a:r>
            <a:r>
              <a:rPr lang="nl-NL" sz="2000" dirty="0"/>
              <a:t> 1 factor is relevant, select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highest</a:t>
            </a:r>
            <a:r>
              <a:rPr lang="nl-NL" sz="2000" dirty="0"/>
              <a:t> </a:t>
            </a:r>
            <a:r>
              <a:rPr lang="nl-NL" sz="2000" dirty="0" err="1"/>
              <a:t>value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8373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3A42153-F27B-DF08-D615-0F733B0F0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55464"/>
              </p:ext>
            </p:extLst>
          </p:nvPr>
        </p:nvGraphicFramePr>
        <p:xfrm>
          <a:off x="475943" y="1457988"/>
          <a:ext cx="6688569" cy="52335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12529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976305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  <a:gridCol w="2299735">
                  <a:extLst>
                    <a:ext uri="{9D8B030D-6E8A-4147-A177-3AD203B41FA5}">
                      <a16:colId xmlns:a16="http://schemas.microsoft.com/office/drawing/2014/main" val="3830153929"/>
                    </a:ext>
                  </a:extLst>
                </a:gridCol>
              </a:tblGrid>
              <a:tr h="444704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Default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12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Wet </a:t>
                      </a:r>
                      <a:r>
                        <a:rPr lang="nl-NL" dirty="0" err="1">
                          <a:solidFill>
                            <a:schemeClr val="bg1"/>
                          </a:solidFill>
                        </a:rPr>
                        <a:t>neutral</a:t>
                      </a:r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 product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120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bg1"/>
                          </a:solidFill>
                        </a:rPr>
                        <a:t>Column H</a:t>
                      </a:r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E12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910688"/>
                  </a:ext>
                </a:extLst>
              </a:tr>
              <a:tr h="444704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Factors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b="1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solidFill>
                            <a:schemeClr val="tx1"/>
                          </a:solidFill>
                        </a:rPr>
                        <a:t>Data column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721968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High fat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I, display column K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649304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Low 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(0.5-0.9)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J, display column 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746440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product (</a:t>
                      </a:r>
                      <a:r>
                        <a:rPr lang="nl-NL" sz="1800" dirty="0" err="1"/>
                        <a:t>aw</a:t>
                      </a:r>
                      <a:r>
                        <a:rPr lang="nl-NL" sz="1800" dirty="0"/>
                        <a:t> &lt; 0.5)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J, display column 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32572">
                <a:tc>
                  <a:txBody>
                    <a:bodyPr/>
                    <a:lstStyle/>
                    <a:p>
                      <a:pPr algn="ctr"/>
                      <a:r>
                        <a:rPr lang="nl-NL" sz="1800" b="1" dirty="0" err="1"/>
                        <a:t>Acidity</a:t>
                      </a:r>
                      <a:r>
                        <a:rPr lang="nl-NL" sz="1800" b="1" dirty="0"/>
                        <a:t> </a:t>
                      </a:r>
                      <a:endParaRPr lang="en-GB" sz="1800" b="1" dirty="0"/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sz="2000" b="1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000" b="1" dirty="0">
                          <a:solidFill>
                            <a:schemeClr val="tx1"/>
                          </a:solidFill>
                        </a:rPr>
                        <a:t>Data column</a:t>
                      </a:r>
                      <a:endParaRPr lang="en-GB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&lt; 4.5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4.5 &lt; pH &lt; 4.8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pH &gt; 10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745793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Neutral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Column H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552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BF5A3CA-E853-E0F8-8649-7AEEE1B3D84C}"/>
              </a:ext>
            </a:extLst>
          </p:cNvPr>
          <p:cNvSpPr txBox="1"/>
          <p:nvPr/>
        </p:nvSpPr>
        <p:spPr>
          <a:xfrm>
            <a:off x="9406062" y="4854742"/>
            <a:ext cx="3393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When</a:t>
            </a:r>
            <a:r>
              <a:rPr lang="nl-NL" sz="2000" dirty="0">
                <a:solidFill>
                  <a:schemeClr val="bg1"/>
                </a:solidFill>
              </a:rPr>
              <a:t> more </a:t>
            </a:r>
            <a:r>
              <a:rPr lang="nl-NL" sz="2000" dirty="0" err="1">
                <a:solidFill>
                  <a:schemeClr val="bg1"/>
                </a:solidFill>
              </a:rPr>
              <a:t>than</a:t>
            </a:r>
            <a:r>
              <a:rPr lang="nl-NL" sz="2000" dirty="0">
                <a:solidFill>
                  <a:schemeClr val="bg1"/>
                </a:solidFill>
              </a:rPr>
              <a:t> 1 factor is relevant, select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highest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value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FA0BE-1B36-4F59-C8CE-500D5437B7BF}"/>
              </a:ext>
            </a:extLst>
          </p:cNvPr>
          <p:cNvSpPr txBox="1"/>
          <p:nvPr/>
        </p:nvSpPr>
        <p:spPr>
          <a:xfrm>
            <a:off x="9406062" y="1337971"/>
            <a:ext cx="4633788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e.g., high fat AND dry;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Addition</a:t>
            </a:r>
            <a:r>
              <a:rPr lang="nl-NL" sz="2000" dirty="0">
                <a:solidFill>
                  <a:schemeClr val="bg1"/>
                </a:solidFill>
              </a:rPr>
              <a:t>: has no </a:t>
            </a:r>
            <a:r>
              <a:rPr lang="nl-NL" sz="2000" dirty="0" err="1">
                <a:solidFill>
                  <a:schemeClr val="bg1"/>
                </a:solidFill>
              </a:rPr>
              <a:t>meaning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Multiplication</a:t>
            </a:r>
            <a:r>
              <a:rPr lang="nl-NL" sz="2000" dirty="0">
                <a:solidFill>
                  <a:schemeClr val="bg1"/>
                </a:solidFill>
              </a:rPr>
              <a:t>: make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value</a:t>
            </a:r>
            <a:r>
              <a:rPr lang="nl-NL" sz="2000" dirty="0">
                <a:solidFill>
                  <a:schemeClr val="bg1"/>
                </a:solidFill>
              </a:rPr>
              <a:t> smaller </a:t>
            </a:r>
            <a:r>
              <a:rPr lang="nl-NL" sz="2000" dirty="0" err="1">
                <a:solidFill>
                  <a:schemeClr val="bg1"/>
                </a:solidFill>
              </a:rPr>
              <a:t>which</a:t>
            </a:r>
            <a:r>
              <a:rPr lang="nl-NL" sz="2000" dirty="0">
                <a:solidFill>
                  <a:schemeClr val="bg1"/>
                </a:solidFill>
              </a:rPr>
              <a:t> does </a:t>
            </a:r>
            <a:r>
              <a:rPr lang="nl-NL" sz="2000" dirty="0" err="1">
                <a:solidFill>
                  <a:schemeClr val="bg1"/>
                </a:solidFill>
              </a:rPr>
              <a:t>not</a:t>
            </a:r>
            <a:r>
              <a:rPr lang="nl-NL" sz="2000" dirty="0">
                <a:solidFill>
                  <a:schemeClr val="bg1"/>
                </a:solidFill>
              </a:rPr>
              <a:t> make sense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0AB5-E451-5D94-1BF9-4B4ADAC578AF}"/>
              </a:ext>
            </a:extLst>
          </p:cNvPr>
          <p:cNvSpPr txBox="1"/>
          <p:nvPr/>
        </p:nvSpPr>
        <p:spPr>
          <a:xfrm>
            <a:off x="7424862" y="1356388"/>
            <a:ext cx="1644650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 err="1">
                <a:solidFill>
                  <a:schemeClr val="bg1"/>
                </a:solidFill>
              </a:rPr>
              <a:t>Problem</a:t>
            </a:r>
            <a:r>
              <a:rPr lang="nl-NL" sz="2800" b="1" dirty="0">
                <a:solidFill>
                  <a:schemeClr val="bg1"/>
                </a:solidFill>
              </a:rPr>
              <a:t>: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625E6-545C-7CC2-E4D7-CA85060D264D}"/>
              </a:ext>
            </a:extLst>
          </p:cNvPr>
          <p:cNvSpPr txBox="1"/>
          <p:nvPr/>
        </p:nvSpPr>
        <p:spPr>
          <a:xfrm>
            <a:off x="7524143" y="4854742"/>
            <a:ext cx="1522288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>
                <a:solidFill>
                  <a:schemeClr val="bg1"/>
                </a:solidFill>
              </a:rPr>
              <a:t>Solution: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11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Factory</a:t>
            </a:r>
            <a:r>
              <a:rPr lang="nl-NL" sz="3600" b="1" kern="0" dirty="0">
                <a:latin typeface="Calibri" panose="020F0502020204030204"/>
              </a:rPr>
              <a:t> parameter: </a:t>
            </a:r>
            <a:r>
              <a:rPr lang="nl-NL" sz="3600" b="1" kern="0" dirty="0" err="1">
                <a:latin typeface="Calibri" panose="020F0502020204030204"/>
              </a:rPr>
              <a:t>Recontamination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5950921" y="142239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366456" y="1794754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8627028" y="1794754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412B759-2B4B-2D22-9F8A-ABEFD4D3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40705"/>
              </p:ext>
            </p:extLst>
          </p:nvPr>
        </p:nvGraphicFramePr>
        <p:xfrm>
          <a:off x="734727" y="3955079"/>
          <a:ext cx="5006607" cy="3028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Sources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Aseptic</a:t>
                      </a:r>
                      <a:r>
                        <a:rPr lang="nl-NL" sz="1800" dirty="0"/>
                        <a:t> processing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Wet environment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environment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herbs</a:t>
                      </a:r>
                      <a:r>
                        <a:rPr lang="nl-NL" sz="1800" dirty="0"/>
                        <a:t> or </a:t>
                      </a:r>
                      <a:r>
                        <a:rPr lang="nl-NL" sz="1800" dirty="0" err="1"/>
                        <a:t>spices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26495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vitamins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</a:t>
                      </a:r>
                      <a:r>
                        <a:rPr lang="nl-NL" sz="1800" dirty="0" err="1"/>
                        <a:t>other</a:t>
                      </a:r>
                      <a:r>
                        <a:rPr lang="nl-NL" sz="1800" dirty="0"/>
                        <a:t> dry </a:t>
                      </a:r>
                      <a:r>
                        <a:rPr lang="nl-NL" sz="1800" dirty="0" err="1"/>
                        <a:t>ingredients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Human cross-</a:t>
                      </a:r>
                      <a:r>
                        <a:rPr lang="nl-NL" sz="1800" dirty="0" err="1"/>
                        <a:t>contamination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B2D009BC-FC52-6934-2B23-B1179C1EE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63088"/>
              </p:ext>
            </p:extLst>
          </p:nvPr>
        </p:nvGraphicFramePr>
        <p:xfrm>
          <a:off x="6423328" y="3955079"/>
          <a:ext cx="5006607" cy="30284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Sources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Aseptic</a:t>
                      </a:r>
                      <a:r>
                        <a:rPr lang="nl-NL" sz="1800" dirty="0"/>
                        <a:t> processing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Wet environment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Dry environment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herbs</a:t>
                      </a:r>
                      <a:r>
                        <a:rPr lang="nl-NL" sz="1800" dirty="0"/>
                        <a:t> or </a:t>
                      </a:r>
                      <a:r>
                        <a:rPr lang="nl-NL" sz="1800" dirty="0" err="1"/>
                        <a:t>spices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11875"/>
                  </a:ext>
                </a:extLst>
              </a:tr>
              <a:tr h="426495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dry </a:t>
                      </a:r>
                      <a:r>
                        <a:rPr lang="nl-NL" sz="1800" dirty="0" err="1"/>
                        <a:t>vitamins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10683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 err="1"/>
                        <a:t>Addition</a:t>
                      </a:r>
                      <a:r>
                        <a:rPr lang="nl-NL" sz="1800" dirty="0"/>
                        <a:t> of </a:t>
                      </a:r>
                      <a:r>
                        <a:rPr lang="nl-NL" sz="1800" dirty="0" err="1"/>
                        <a:t>other</a:t>
                      </a:r>
                      <a:r>
                        <a:rPr lang="nl-NL" sz="1800" dirty="0"/>
                        <a:t> dry </a:t>
                      </a:r>
                      <a:r>
                        <a:rPr lang="nl-NL" sz="1800" dirty="0" err="1"/>
                        <a:t>ingredients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7949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Human cross-</a:t>
                      </a:r>
                      <a:r>
                        <a:rPr lang="nl-NL" sz="1800" dirty="0" err="1"/>
                        <a:t>contamination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266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A9AB323-4225-118A-FC3A-4E276284A6A9}"/>
              </a:ext>
            </a:extLst>
          </p:cNvPr>
          <p:cNvSpPr txBox="1"/>
          <p:nvPr/>
        </p:nvSpPr>
        <p:spPr>
          <a:xfrm>
            <a:off x="11518786" y="3867377"/>
            <a:ext cx="2521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Step 3_RP: </a:t>
            </a:r>
            <a:r>
              <a:rPr lang="nl-NL" sz="2000" dirty="0" err="1"/>
              <a:t>pick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relevant columns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b="1" dirty="0" err="1"/>
              <a:t>add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numerical</a:t>
            </a:r>
            <a:r>
              <a:rPr lang="nl-NL" sz="2000" dirty="0"/>
              <a:t> </a:t>
            </a:r>
            <a:r>
              <a:rPr lang="nl-NL" sz="2000" dirty="0" err="1"/>
              <a:t>values</a:t>
            </a:r>
            <a:r>
              <a:rPr lang="nl-NL" sz="2000" dirty="0"/>
              <a:t> </a:t>
            </a:r>
            <a:r>
              <a:rPr lang="nl-NL" sz="2000" dirty="0" err="1"/>
              <a:t>assigned</a:t>
            </a:r>
            <a:r>
              <a:rPr lang="nl-NL" sz="2000" dirty="0"/>
              <a:t> </a:t>
            </a:r>
            <a:r>
              <a:rPr lang="nl-NL" sz="2000" dirty="0" err="1"/>
              <a:t>for</a:t>
            </a:r>
            <a:r>
              <a:rPr lang="nl-NL" sz="2000" dirty="0"/>
              <a:t> EF &amp; RF</a:t>
            </a:r>
          </a:p>
        </p:txBody>
      </p:sp>
    </p:spTree>
    <p:extLst>
      <p:ext uri="{BB962C8B-B14F-4D97-AF65-F5344CB8AC3E}">
        <p14:creationId xmlns:p14="http://schemas.microsoft.com/office/powerpoint/2010/main" val="241420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1F04E960-BEFA-3328-3039-1479774AF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12905"/>
              </p:ext>
            </p:extLst>
          </p:nvPr>
        </p:nvGraphicFramePr>
        <p:xfrm>
          <a:off x="10632787" y="295746"/>
          <a:ext cx="3273639" cy="9010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8858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754781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 err="1">
                          <a:effectLst/>
                        </a:rPr>
                        <a:t>Category</a:t>
                      </a:r>
                      <a:r>
                        <a:rPr lang="nl-NL" sz="1050" b="1" u="none" strike="noStrike" dirty="0">
                          <a:effectLst/>
                        </a:rPr>
                        <a:t> of dry </a:t>
                      </a:r>
                      <a:r>
                        <a:rPr lang="nl-NL" sz="1050" b="1" u="none" strike="noStrike" dirty="0" err="1">
                          <a:effectLst/>
                        </a:rPr>
                        <a:t>ingredients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Risk of recontamination for relevant hazard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spices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36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 err="1">
                          <a:effectLst/>
                        </a:rPr>
                        <a:t>other</a:t>
                      </a:r>
                      <a:r>
                        <a:rPr lang="nl-NL" sz="1050" u="none" strike="noStrike" dirty="0">
                          <a:effectLst/>
                        </a:rPr>
                        <a:t> dry </a:t>
                      </a:r>
                      <a:r>
                        <a:rPr lang="nl-NL" sz="1050" u="none" strike="noStrike" dirty="0" err="1">
                          <a:effectLst/>
                        </a:rPr>
                        <a:t>ingredients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137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vitamins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</a:tbl>
          </a:graphicData>
        </a:graphic>
      </p:graphicFrame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53801B36-415A-39CC-7116-36289754B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187598"/>
              </p:ext>
            </p:extLst>
          </p:nvPr>
        </p:nvGraphicFramePr>
        <p:xfrm>
          <a:off x="12079705" y="1464869"/>
          <a:ext cx="1826720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935288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891432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1E-6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036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809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5367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9917624"/>
                  </a:ext>
                </a:extLst>
              </a:tr>
            </a:tbl>
          </a:graphicData>
        </a:graphic>
      </p:graphicFrame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18A6AB87-1B45-1CC5-CBCE-02A6BB3528B8}"/>
              </a:ext>
            </a:extLst>
          </p:cNvPr>
          <p:cNvCxnSpPr>
            <a:cxnSpLocks/>
            <a:stCxn id="144" idx="2"/>
            <a:endCxn id="131" idx="0"/>
          </p:cNvCxnSpPr>
          <p:nvPr/>
        </p:nvCxnSpPr>
        <p:spPr>
          <a:xfrm rot="16200000" flipH="1">
            <a:off x="3000118" y="4831298"/>
            <a:ext cx="397613" cy="847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5217EF08-4F68-75BD-1087-632BE113C446}"/>
              </a:ext>
            </a:extLst>
          </p:cNvPr>
          <p:cNvCxnSpPr>
            <a:cxnSpLocks/>
            <a:stCxn id="144" idx="2"/>
            <a:endCxn id="113" idx="0"/>
          </p:cNvCxnSpPr>
          <p:nvPr/>
        </p:nvCxnSpPr>
        <p:spPr>
          <a:xfrm rot="5400000">
            <a:off x="1970425" y="4607885"/>
            <a:ext cx="1195420" cy="1253106"/>
          </a:xfrm>
          <a:prstGeom prst="bentConnector3">
            <a:avLst>
              <a:gd name="adj1" fmla="val 24774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C2D965-AD75-A2DE-9451-FC5691AD4FA7}"/>
              </a:ext>
            </a:extLst>
          </p:cNvPr>
          <p:cNvGrpSpPr/>
          <p:nvPr/>
        </p:nvGrpSpPr>
        <p:grpSpPr>
          <a:xfrm>
            <a:off x="1461109" y="5832148"/>
            <a:ext cx="960946" cy="684343"/>
            <a:chOff x="1449302" y="2444611"/>
            <a:chExt cx="1202765" cy="6843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E528E5E-52FD-BFB7-DCD5-6111ED4F989C}"/>
                </a:ext>
              </a:extLst>
            </p:cNvPr>
            <p:cNvSpPr/>
            <p:nvPr/>
          </p:nvSpPr>
          <p:spPr>
            <a:xfrm>
              <a:off x="1449303" y="2872923"/>
              <a:ext cx="1202764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1E-6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0F74477-1EC7-0AC2-DA51-50FC798DCEE6}"/>
                </a:ext>
              </a:extLst>
            </p:cNvPr>
            <p:cNvSpPr/>
            <p:nvPr/>
          </p:nvSpPr>
          <p:spPr>
            <a:xfrm>
              <a:off x="1449302" y="2444611"/>
              <a:ext cx="1202765" cy="4346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None/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very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low risk</a:t>
              </a:r>
            </a:p>
          </p:txBody>
        </p:sp>
      </p:grp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B4CA4F84-DB8B-7C30-91FA-07667C176863}"/>
              </a:ext>
            </a:extLst>
          </p:cNvPr>
          <p:cNvCxnSpPr>
            <a:cxnSpLocks/>
            <a:stCxn id="148" idx="3"/>
            <a:endCxn id="118" idx="1"/>
          </p:cNvCxnSpPr>
          <p:nvPr/>
        </p:nvCxnSpPr>
        <p:spPr>
          <a:xfrm>
            <a:off x="5413058" y="3200808"/>
            <a:ext cx="1085549" cy="21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E387E826-9146-4DDC-BF85-46CD039A9840}"/>
              </a:ext>
            </a:extLst>
          </p:cNvPr>
          <p:cNvCxnSpPr>
            <a:cxnSpLocks/>
            <a:stCxn id="147" idx="2"/>
            <a:endCxn id="116" idx="0"/>
          </p:cNvCxnSpPr>
          <p:nvPr/>
        </p:nvCxnSpPr>
        <p:spPr>
          <a:xfrm rot="16200000" flipH="1">
            <a:off x="4806779" y="3225820"/>
            <a:ext cx="422116" cy="115960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2B048F4-D6D5-B296-DCFB-8478A7C6E32E}"/>
              </a:ext>
            </a:extLst>
          </p:cNvPr>
          <p:cNvSpPr/>
          <p:nvPr/>
        </p:nvSpPr>
        <p:spPr>
          <a:xfrm>
            <a:off x="4813397" y="4016679"/>
            <a:ext cx="1568482" cy="556549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Addition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of </a:t>
            </a: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unprocessed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</a:t>
            </a: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ingredients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?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3B54224-062B-31A2-8CE5-C0306DEB77CE}"/>
              </a:ext>
            </a:extLst>
          </p:cNvPr>
          <p:cNvGrpSpPr/>
          <p:nvPr/>
        </p:nvGrpSpPr>
        <p:grpSpPr>
          <a:xfrm>
            <a:off x="6498607" y="2990707"/>
            <a:ext cx="1772423" cy="678147"/>
            <a:chOff x="8050290" y="1405947"/>
            <a:chExt cx="1828078" cy="6781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4FB2042-15FE-A334-0164-0A87194D430C}"/>
                </a:ext>
              </a:extLst>
            </p:cNvPr>
            <p:cNvSpPr/>
            <p:nvPr/>
          </p:nvSpPr>
          <p:spPr>
            <a:xfrm>
              <a:off x="8050290" y="1405947"/>
              <a:ext cx="1828078" cy="42443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No risk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and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no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addition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of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other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ingredients</a:t>
              </a:r>
              <a:endParaRPr lang="nl-NL" sz="1200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A13A748-37A2-738C-4573-EBB37C93E2CC}"/>
                </a:ext>
              </a:extLst>
            </p:cNvPr>
            <p:cNvSpPr/>
            <p:nvPr/>
          </p:nvSpPr>
          <p:spPr>
            <a:xfrm>
              <a:off x="8050290" y="1828063"/>
              <a:ext cx="1828078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</a:t>
              </a:r>
            </a:p>
          </p:txBody>
        </p:sp>
      </p:grp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65714BDE-1189-F38D-7281-CEEACE69E3BD}"/>
              </a:ext>
            </a:extLst>
          </p:cNvPr>
          <p:cNvCxnSpPr>
            <a:cxnSpLocks/>
            <a:stCxn id="116" idx="2"/>
            <a:endCxn id="157" idx="0"/>
          </p:cNvCxnSpPr>
          <p:nvPr/>
        </p:nvCxnSpPr>
        <p:spPr>
          <a:xfrm rot="16200000" flipH="1">
            <a:off x="5913521" y="4257345"/>
            <a:ext cx="461247" cy="109301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10DA8F39-6293-1376-6273-690C2C7F6BEF}"/>
              </a:ext>
            </a:extLst>
          </p:cNvPr>
          <p:cNvCxnSpPr>
            <a:cxnSpLocks/>
            <a:stCxn id="116" idx="2"/>
            <a:endCxn id="133" idx="0"/>
          </p:cNvCxnSpPr>
          <p:nvPr/>
        </p:nvCxnSpPr>
        <p:spPr>
          <a:xfrm rot="5400000">
            <a:off x="5063897" y="4509651"/>
            <a:ext cx="470164" cy="59731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30EF5BD-A4FA-9861-94B2-4EE0D536EA48}"/>
              </a:ext>
            </a:extLst>
          </p:cNvPr>
          <p:cNvGrpSpPr/>
          <p:nvPr/>
        </p:nvGrpSpPr>
        <p:grpSpPr>
          <a:xfrm>
            <a:off x="3988740" y="5829563"/>
            <a:ext cx="960946" cy="684343"/>
            <a:chOff x="1449302" y="2444611"/>
            <a:chExt cx="1202765" cy="6843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438AF32-DD38-AC30-89D3-A7102012D431}"/>
                </a:ext>
              </a:extLst>
            </p:cNvPr>
            <p:cNvSpPr/>
            <p:nvPr/>
          </p:nvSpPr>
          <p:spPr>
            <a:xfrm>
              <a:off x="1449303" y="2872923"/>
              <a:ext cx="1202764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1E-6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0D56775-78EB-95E2-F72B-64D9740CF386}"/>
                </a:ext>
              </a:extLst>
            </p:cNvPr>
            <p:cNvSpPr/>
            <p:nvPr/>
          </p:nvSpPr>
          <p:spPr>
            <a:xfrm>
              <a:off x="1449302" y="2444611"/>
              <a:ext cx="1202765" cy="4346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None/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very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low risk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B5F0220-2745-BD88-29D0-2185E14D4A95}"/>
              </a:ext>
            </a:extLst>
          </p:cNvPr>
          <p:cNvGrpSpPr/>
          <p:nvPr/>
        </p:nvGrpSpPr>
        <p:grpSpPr>
          <a:xfrm>
            <a:off x="5041895" y="5832148"/>
            <a:ext cx="1094222" cy="680379"/>
            <a:chOff x="5438050" y="4458301"/>
            <a:chExt cx="1315900" cy="6803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6616B8F-2C0A-B1F5-8FC3-49662E087309}"/>
                </a:ext>
              </a:extLst>
            </p:cNvPr>
            <p:cNvSpPr/>
            <p:nvPr/>
          </p:nvSpPr>
          <p:spPr>
            <a:xfrm>
              <a:off x="5438050" y="4458301"/>
              <a:ext cx="1315900" cy="43204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Minor risk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with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MH-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humans</a:t>
              </a:r>
              <a:endParaRPr lang="nl-NL" sz="1050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1FA2F3C-6D97-105D-FC36-CCD9E328F2DC}"/>
                </a:ext>
              </a:extLst>
            </p:cNvPr>
            <p:cNvSpPr/>
            <p:nvPr/>
          </p:nvSpPr>
          <p:spPr>
            <a:xfrm>
              <a:off x="5438050" y="4882649"/>
              <a:ext cx="1315900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0.001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756EE37-F934-4934-79B5-1C0B2E5542D9}"/>
              </a:ext>
            </a:extLst>
          </p:cNvPr>
          <p:cNvGrpSpPr/>
          <p:nvPr/>
        </p:nvGrpSpPr>
        <p:grpSpPr>
          <a:xfrm>
            <a:off x="6642626" y="5823177"/>
            <a:ext cx="1484383" cy="689350"/>
            <a:chOff x="8050290" y="2327405"/>
            <a:chExt cx="1828078" cy="66909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5CFCAA6-F404-4A44-FB5C-1727D16BD97B}"/>
                </a:ext>
              </a:extLst>
            </p:cNvPr>
            <p:cNvSpPr/>
            <p:nvPr/>
          </p:nvSpPr>
          <p:spPr>
            <a:xfrm>
              <a:off x="8050290" y="2327405"/>
              <a:ext cx="1828078" cy="4153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Major risk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with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MH- dry/wet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ingredients</a:t>
              </a:r>
              <a:endParaRPr lang="nl-NL" sz="1050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07735F5-02CA-1D88-C569-1C469AC9A95A}"/>
                </a:ext>
              </a:extLst>
            </p:cNvPr>
            <p:cNvSpPr/>
            <p:nvPr/>
          </p:nvSpPr>
          <p:spPr>
            <a:xfrm>
              <a:off x="8050290" y="2717709"/>
              <a:ext cx="1828078" cy="278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0.005</a:t>
              </a: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80C1100-57AD-60CF-AB90-A474CD24F226}"/>
              </a:ext>
            </a:extLst>
          </p:cNvPr>
          <p:cNvSpPr/>
          <p:nvPr/>
        </p:nvSpPr>
        <p:spPr>
          <a:xfrm>
            <a:off x="2829415" y="5034341"/>
            <a:ext cx="747489" cy="424438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spcBef>
                <a:spcPct val="0"/>
              </a:spcBef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Dry/Wet? 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0270A086-F976-E7C2-D4BD-4BE95873B926}"/>
              </a:ext>
            </a:extLst>
          </p:cNvPr>
          <p:cNvCxnSpPr>
            <a:cxnSpLocks/>
            <a:stCxn id="157" idx="1"/>
            <a:endCxn id="133" idx="3"/>
          </p:cNvCxnSpPr>
          <p:nvPr/>
        </p:nvCxnSpPr>
        <p:spPr>
          <a:xfrm rot="10800000" flipV="1">
            <a:off x="5518133" y="5246694"/>
            <a:ext cx="798772" cy="43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ACF6EDB-3E4C-24FE-CA60-0DEFC66B0625}"/>
              </a:ext>
            </a:extLst>
          </p:cNvPr>
          <p:cNvSpPr/>
          <p:nvPr/>
        </p:nvSpPr>
        <p:spPr>
          <a:xfrm>
            <a:off x="4482505" y="5043392"/>
            <a:ext cx="1035628" cy="415387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Human contact </a:t>
            </a:r>
            <a:r>
              <a:rPr lang="nl-NL" sz="105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with</a:t>
            </a: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food?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FF86D12B-0F79-0D88-F210-DB2646FDF09F}"/>
              </a:ext>
            </a:extLst>
          </p:cNvPr>
          <p:cNvCxnSpPr>
            <a:cxnSpLocks/>
            <a:stCxn id="133" idx="2"/>
            <a:endCxn id="124" idx="0"/>
          </p:cNvCxnSpPr>
          <p:nvPr/>
        </p:nvCxnSpPr>
        <p:spPr>
          <a:xfrm rot="5400000">
            <a:off x="4549374" y="5378618"/>
            <a:ext cx="370784" cy="53110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3C53FDE9-AA99-E31D-8579-D956B57C7FC9}"/>
              </a:ext>
            </a:extLst>
          </p:cNvPr>
          <p:cNvCxnSpPr>
            <a:cxnSpLocks/>
            <a:stCxn id="133" idx="2"/>
            <a:endCxn id="126" idx="0"/>
          </p:cNvCxnSpPr>
          <p:nvPr/>
        </p:nvCxnSpPr>
        <p:spPr>
          <a:xfrm rot="16200000" flipH="1">
            <a:off x="5107978" y="5351119"/>
            <a:ext cx="373369" cy="58868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546DBBBD-1189-8ED8-FBB5-CC5CC5784EAF}"/>
              </a:ext>
            </a:extLst>
          </p:cNvPr>
          <p:cNvCxnSpPr>
            <a:cxnSpLocks/>
            <a:stCxn id="157" idx="3"/>
            <a:endCxn id="129" idx="0"/>
          </p:cNvCxnSpPr>
          <p:nvPr/>
        </p:nvCxnSpPr>
        <p:spPr>
          <a:xfrm>
            <a:off x="7064394" y="5246694"/>
            <a:ext cx="320424" cy="576483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17406678-0459-5DD0-D22C-9D55523DD80A}"/>
              </a:ext>
            </a:extLst>
          </p:cNvPr>
          <p:cNvSpPr txBox="1"/>
          <p:nvPr/>
        </p:nvSpPr>
        <p:spPr>
          <a:xfrm>
            <a:off x="6249736" y="6038537"/>
            <a:ext cx="264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b="1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X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C4015ED-0F8E-DE28-ADCA-9C3D71E54B5A}"/>
              </a:ext>
            </a:extLst>
          </p:cNvPr>
          <p:cNvGrpSpPr/>
          <p:nvPr/>
        </p:nvGrpSpPr>
        <p:grpSpPr>
          <a:xfrm>
            <a:off x="3042096" y="2151289"/>
            <a:ext cx="2783761" cy="688186"/>
            <a:chOff x="4906017" y="1083718"/>
            <a:chExt cx="1841640" cy="523875"/>
          </a:xfrm>
          <a:solidFill>
            <a:srgbClr val="CB5722"/>
          </a:solidFill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BB2E8566-7133-1DC7-D8C8-56A8D488A0E3}"/>
                </a:ext>
              </a:extLst>
            </p:cNvPr>
            <p:cNvSpPr/>
            <p:nvPr/>
          </p:nvSpPr>
          <p:spPr>
            <a:xfrm>
              <a:off x="4908799" y="1083718"/>
              <a:ext cx="1838858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BC174EC-EDEB-077E-6F93-0B18B967BF58}"/>
                </a:ext>
              </a:extLst>
            </p:cNvPr>
            <p:cNvSpPr/>
            <p:nvPr/>
          </p:nvSpPr>
          <p:spPr>
            <a:xfrm>
              <a:off x="4906017" y="1153243"/>
              <a:ext cx="1838858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600" b="1" dirty="0" err="1">
                  <a:solidFill>
                    <a:schemeClr val="bg1"/>
                  </a:solidFill>
                </a:rPr>
                <a:t>Recontamination</a:t>
              </a:r>
              <a:r>
                <a:rPr lang="nl-NL" sz="1600" b="1" dirty="0">
                  <a:solidFill>
                    <a:schemeClr val="bg1"/>
                  </a:solidFill>
                </a:rPr>
                <a:t> =</a:t>
              </a:r>
              <a:r>
                <a:rPr lang="nl-NL" sz="16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</a:p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6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R </a:t>
              </a:r>
              <a:r>
                <a:rPr lang="nl-NL" sz="1600" baseline="-25000" dirty="0" err="1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environmental</a:t>
              </a:r>
              <a:r>
                <a:rPr lang="nl-NL" sz="1600" baseline="-250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factor +</a:t>
              </a:r>
              <a:r>
                <a:rPr lang="nl-NL" sz="16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R </a:t>
              </a:r>
              <a:r>
                <a:rPr lang="nl-NL" sz="1600" baseline="-250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food handling</a:t>
              </a:r>
              <a:endParaRPr lang="nl-NL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9D848E2C-0FD7-AC9E-5707-9DD9BC83A211}"/>
              </a:ext>
            </a:extLst>
          </p:cNvPr>
          <p:cNvCxnSpPr>
            <a:cxnSpLocks/>
            <a:stCxn id="139" idx="2"/>
            <a:endCxn id="148" idx="0"/>
          </p:cNvCxnSpPr>
          <p:nvPr/>
        </p:nvCxnSpPr>
        <p:spPr>
          <a:xfrm rot="16200000" flipH="1">
            <a:off x="4320400" y="2955154"/>
            <a:ext cx="233316" cy="1958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DABBFB0-1D84-A501-0EBA-F891AC151E33}"/>
              </a:ext>
            </a:extLst>
          </p:cNvPr>
          <p:cNvGrpSpPr/>
          <p:nvPr/>
        </p:nvGrpSpPr>
        <p:grpSpPr>
          <a:xfrm>
            <a:off x="2147651" y="3998111"/>
            <a:ext cx="2094074" cy="638617"/>
            <a:chOff x="1153947" y="1549011"/>
            <a:chExt cx="1367016" cy="638617"/>
          </a:xfrm>
          <a:solidFill>
            <a:srgbClr val="CB5722"/>
          </a:soli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4CC523C-983C-00C5-61D1-2B12D7F43D19}"/>
                </a:ext>
              </a:extLst>
            </p:cNvPr>
            <p:cNvSpPr/>
            <p:nvPr/>
          </p:nvSpPr>
          <p:spPr>
            <a:xfrm>
              <a:off x="1153948" y="1549011"/>
              <a:ext cx="1367015" cy="256032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 err="1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Environmental</a:t>
              </a:r>
              <a:r>
                <a:rPr lang="nl-NL" sz="12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factor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BA904DD-6C37-B614-8749-84504F42CE8E}"/>
                </a:ext>
              </a:extLst>
            </p:cNvPr>
            <p:cNvSpPr/>
            <p:nvPr/>
          </p:nvSpPr>
          <p:spPr>
            <a:xfrm>
              <a:off x="1153947" y="1810140"/>
              <a:ext cx="1367016" cy="377488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Include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possible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environmental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</a:t>
              </a:r>
              <a:r>
                <a:rPr lang="nl-NL" sz="120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contaminants</a:t>
              </a: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?</a:t>
              </a:r>
            </a:p>
          </p:txBody>
        </p:sp>
      </p:grp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92637ACF-37B6-F809-861A-0799B48EEA18}"/>
              </a:ext>
            </a:extLst>
          </p:cNvPr>
          <p:cNvCxnSpPr>
            <a:cxnSpLocks/>
            <a:stCxn id="131" idx="2"/>
            <a:endCxn id="156" idx="0"/>
          </p:cNvCxnSpPr>
          <p:nvPr/>
        </p:nvCxnSpPr>
        <p:spPr>
          <a:xfrm rot="5400000">
            <a:off x="3016476" y="5645463"/>
            <a:ext cx="373369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35A3D1C-FEAC-B74D-2E14-05C53936DE87}"/>
              </a:ext>
            </a:extLst>
          </p:cNvPr>
          <p:cNvGrpSpPr/>
          <p:nvPr/>
        </p:nvGrpSpPr>
        <p:grpSpPr>
          <a:xfrm>
            <a:off x="3463014" y="3072791"/>
            <a:ext cx="1950044" cy="521772"/>
            <a:chOff x="4592933" y="1231083"/>
            <a:chExt cx="1950044" cy="521772"/>
          </a:xfrm>
          <a:solidFill>
            <a:srgbClr val="CB5722"/>
          </a:solidFill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D213F00-3A1A-62D7-927A-D168F855A0ED}"/>
                </a:ext>
              </a:extLst>
            </p:cNvPr>
            <p:cNvSpPr/>
            <p:nvPr/>
          </p:nvSpPr>
          <p:spPr>
            <a:xfrm>
              <a:off x="4592933" y="1478560"/>
              <a:ext cx="1950043" cy="274295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Processing in close bag?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3E6B68F-876C-9A79-E908-B7A1DD896009}"/>
                </a:ext>
              </a:extLst>
            </p:cNvPr>
            <p:cNvSpPr/>
            <p:nvPr/>
          </p:nvSpPr>
          <p:spPr>
            <a:xfrm>
              <a:off x="4592934" y="1231083"/>
              <a:ext cx="1950043" cy="25603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dirty="0">
                  <a:solidFill>
                    <a:schemeClr val="bg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Food handling</a:t>
              </a: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83B7AF22-148E-B5A1-8452-C9088B160DA6}"/>
              </a:ext>
            </a:extLst>
          </p:cNvPr>
          <p:cNvSpPr txBox="1"/>
          <p:nvPr/>
        </p:nvSpPr>
        <p:spPr>
          <a:xfrm>
            <a:off x="6483591" y="3684451"/>
            <a:ext cx="1879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*Zero here indicates the entire branch of recontamination will be excluded from RR instead of multiplying with the value zero</a:t>
            </a:r>
            <a:endParaRPr lang="en-GB" sz="1000" i="1" dirty="0">
              <a:solidFill>
                <a:srgbClr val="C00000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6994A5D-CF2A-EF0F-0D3B-A98AE856E682}"/>
              </a:ext>
            </a:extLst>
          </p:cNvPr>
          <p:cNvCxnSpPr>
            <a:cxnSpLocks/>
            <a:stCxn id="147" idx="2"/>
            <a:endCxn id="143" idx="0"/>
          </p:cNvCxnSpPr>
          <p:nvPr/>
        </p:nvCxnSpPr>
        <p:spPr>
          <a:xfrm rot="5400000">
            <a:off x="3614589" y="3174664"/>
            <a:ext cx="403548" cy="1243347"/>
          </a:xfrm>
          <a:prstGeom prst="bentConnector3">
            <a:avLst>
              <a:gd name="adj1" fmla="val 52411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B0B36F48-6CCC-EFD2-2600-27D92D51DD20}"/>
              </a:ext>
            </a:extLst>
          </p:cNvPr>
          <p:cNvSpPr txBox="1"/>
          <p:nvPr/>
        </p:nvSpPr>
        <p:spPr>
          <a:xfrm>
            <a:off x="5725608" y="2974560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1F2683-9C37-8222-639D-BC77DC810FB3}"/>
              </a:ext>
            </a:extLst>
          </p:cNvPr>
          <p:cNvSpPr txBox="1"/>
          <p:nvPr/>
        </p:nvSpPr>
        <p:spPr>
          <a:xfrm>
            <a:off x="4387112" y="3593389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graphicFrame>
        <p:nvGraphicFramePr>
          <p:cNvPr id="153" name="Table 152">
            <a:extLst>
              <a:ext uri="{FF2B5EF4-FFF2-40B4-BE49-F238E27FC236}">
                <a16:creationId xmlns:a16="http://schemas.microsoft.com/office/drawing/2014/main" id="{1759E4EC-634F-7E10-F87E-591D0A69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24949"/>
              </p:ext>
            </p:extLst>
          </p:nvPr>
        </p:nvGraphicFramePr>
        <p:xfrm>
          <a:off x="5725608" y="6610627"/>
          <a:ext cx="2376522" cy="9010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9071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437451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 err="1">
                          <a:effectLst/>
                        </a:rPr>
                        <a:t>Category</a:t>
                      </a:r>
                      <a:r>
                        <a:rPr lang="nl-NL" sz="1050" b="1" u="none" strike="noStrike" dirty="0">
                          <a:effectLst/>
                        </a:rPr>
                        <a:t> of dry </a:t>
                      </a:r>
                      <a:r>
                        <a:rPr lang="nl-NL" sz="1050" b="1" u="none" strike="noStrike" dirty="0" err="1">
                          <a:effectLst/>
                        </a:rPr>
                        <a:t>ingredients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Risk of recontamination for relevant hazard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spices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36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 err="1">
                          <a:effectLst/>
                        </a:rPr>
                        <a:t>others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1372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dry </a:t>
                      </a:r>
                      <a:r>
                        <a:rPr lang="nl-NL" sz="1050" u="none" strike="noStrike" dirty="0" err="1">
                          <a:effectLst/>
                        </a:rPr>
                        <a:t>vitamins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u="none" strike="noStrike" dirty="0">
                          <a:effectLst/>
                        </a:rPr>
                        <a:t>0.005</a:t>
                      </a:r>
                      <a:endParaRPr lang="nl-NL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062285"/>
                  </a:ext>
                </a:extLst>
              </a:tr>
            </a:tbl>
          </a:graphicData>
        </a:graphic>
      </p:graphicFrame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13984A8-0396-EE32-8AB0-4D51B4954317}"/>
              </a:ext>
            </a:extLst>
          </p:cNvPr>
          <p:cNvGrpSpPr/>
          <p:nvPr/>
        </p:nvGrpSpPr>
        <p:grpSpPr>
          <a:xfrm>
            <a:off x="2490564" y="5832148"/>
            <a:ext cx="1425189" cy="684343"/>
            <a:chOff x="1449302" y="2444611"/>
            <a:chExt cx="1202765" cy="68434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A8A55F9-EBA0-00F7-0744-3DDBD0B82812}"/>
                </a:ext>
              </a:extLst>
            </p:cNvPr>
            <p:cNvSpPr/>
            <p:nvPr/>
          </p:nvSpPr>
          <p:spPr>
            <a:xfrm>
              <a:off x="1449303" y="2872923"/>
              <a:ext cx="1202764" cy="25603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0.001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30E09FD-06F6-6A6D-6C2A-A408D87251B8}"/>
                </a:ext>
              </a:extLst>
            </p:cNvPr>
            <p:cNvSpPr/>
            <p:nvPr/>
          </p:nvSpPr>
          <p:spPr>
            <a:xfrm>
              <a:off x="1449302" y="2444611"/>
              <a:ext cx="1202765" cy="4346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Minor risk </a:t>
              </a:r>
              <a:r>
                <a:rPr lang="nl-NL" sz="1050" dirty="0" err="1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with</a:t>
              </a:r>
              <a:r>
                <a:rPr lang="nl-NL" sz="1050" dirty="0">
                  <a:solidFill>
                    <a:schemeClr val="tx1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 MH- dry/wet environment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81F03C0-64BE-00C5-EEA4-DAF2619964F9}"/>
              </a:ext>
            </a:extLst>
          </p:cNvPr>
          <p:cNvSpPr/>
          <p:nvPr/>
        </p:nvSpPr>
        <p:spPr>
          <a:xfrm>
            <a:off x="6316905" y="5034475"/>
            <a:ext cx="747489" cy="424438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spcBef>
                <a:spcPct val="0"/>
              </a:spcBef>
            </a:pPr>
            <a:r>
              <a:rPr lang="nl-NL" sz="105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Dry/Wet?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6D6A709-4D15-0F42-2DEE-074D85CD7416}"/>
              </a:ext>
            </a:extLst>
          </p:cNvPr>
          <p:cNvSpPr txBox="1"/>
          <p:nvPr/>
        </p:nvSpPr>
        <p:spPr>
          <a:xfrm>
            <a:off x="5272653" y="4554394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F9606F-3802-7490-CCC4-9F36CCA49B4A}"/>
              </a:ext>
            </a:extLst>
          </p:cNvPr>
          <p:cNvSpPr txBox="1"/>
          <p:nvPr/>
        </p:nvSpPr>
        <p:spPr>
          <a:xfrm>
            <a:off x="4617387" y="5424840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CE0630E-D903-6CA6-043B-C3C18475FD2F}"/>
              </a:ext>
            </a:extLst>
          </p:cNvPr>
          <p:cNvSpPr txBox="1"/>
          <p:nvPr/>
        </p:nvSpPr>
        <p:spPr>
          <a:xfrm>
            <a:off x="4948092" y="5424670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AE19EFE-2366-2331-74DE-517E46FDF0AC}"/>
              </a:ext>
            </a:extLst>
          </p:cNvPr>
          <p:cNvSpPr txBox="1"/>
          <p:nvPr/>
        </p:nvSpPr>
        <p:spPr>
          <a:xfrm>
            <a:off x="5569771" y="4550982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D1FFF29-484D-669C-84D6-F70C3EC7692D}"/>
              </a:ext>
            </a:extLst>
          </p:cNvPr>
          <p:cNvSpPr txBox="1"/>
          <p:nvPr/>
        </p:nvSpPr>
        <p:spPr>
          <a:xfrm>
            <a:off x="3155604" y="4655164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6B41358-B07B-ABC1-5841-608692F1A591}"/>
              </a:ext>
            </a:extLst>
          </p:cNvPr>
          <p:cNvSpPr txBox="1"/>
          <p:nvPr/>
        </p:nvSpPr>
        <p:spPr>
          <a:xfrm>
            <a:off x="3190260" y="5587953"/>
            <a:ext cx="386644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Yes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E8E138C-23A3-B5B7-A7DE-8E1BB987AE2A}"/>
              </a:ext>
            </a:extLst>
          </p:cNvPr>
          <p:cNvSpPr txBox="1"/>
          <p:nvPr/>
        </p:nvSpPr>
        <p:spPr>
          <a:xfrm>
            <a:off x="2781167" y="4662237"/>
            <a:ext cx="346570" cy="2539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badi" panose="020B0604020104020204" pitchFamily="34" charset="0"/>
                <a:cs typeface="AngsanaUPC" panose="02020603050405020304" pitchFamily="18" charset="-34"/>
              </a:rPr>
              <a:t>No</a:t>
            </a:r>
          </a:p>
        </p:txBody>
      </p: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448E9246-5E65-7720-1B04-1F2A57BAA969}"/>
              </a:ext>
            </a:extLst>
          </p:cNvPr>
          <p:cNvCxnSpPr>
            <a:cxnSpLocks/>
            <a:stCxn id="133" idx="3"/>
            <a:endCxn id="126" idx="0"/>
          </p:cNvCxnSpPr>
          <p:nvPr/>
        </p:nvCxnSpPr>
        <p:spPr>
          <a:xfrm>
            <a:off x="5518133" y="5251086"/>
            <a:ext cx="70873" cy="581062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18A170E-5EAF-50CD-4054-4B901DFC02C2}"/>
              </a:ext>
            </a:extLst>
          </p:cNvPr>
          <p:cNvSpPr txBox="1"/>
          <p:nvPr/>
        </p:nvSpPr>
        <p:spPr>
          <a:xfrm>
            <a:off x="8255613" y="5978233"/>
            <a:ext cx="25045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*Assuming 50% of 100% of unprocessed ingredients may be contaminated</a:t>
            </a:r>
            <a:endParaRPr lang="en-GB" sz="1050" i="1" dirty="0">
              <a:solidFill>
                <a:srgbClr val="C00000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4662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F5A3CA-E853-E0F8-8649-7AEEE1B3D84C}"/>
              </a:ext>
            </a:extLst>
          </p:cNvPr>
          <p:cNvSpPr txBox="1"/>
          <p:nvPr/>
        </p:nvSpPr>
        <p:spPr>
          <a:xfrm>
            <a:off x="3077068" y="6344125"/>
            <a:ext cx="511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Replace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with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addition</a:t>
            </a:r>
            <a:r>
              <a:rPr lang="nl-NL" sz="2000" dirty="0">
                <a:solidFill>
                  <a:schemeClr val="bg1"/>
                </a:solidFill>
              </a:rPr>
              <a:t>, </a:t>
            </a:r>
            <a:r>
              <a:rPr lang="nl-NL" sz="2000" dirty="0" err="1">
                <a:solidFill>
                  <a:schemeClr val="bg1"/>
                </a:solidFill>
              </a:rPr>
              <a:t>and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it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reflects</a:t>
            </a:r>
            <a:r>
              <a:rPr lang="nl-NL" sz="2000" dirty="0">
                <a:solidFill>
                  <a:schemeClr val="bg1"/>
                </a:solidFill>
              </a:rPr>
              <a:t> more </a:t>
            </a:r>
            <a:r>
              <a:rPr lang="nl-NL" sz="2000" dirty="0" err="1">
                <a:solidFill>
                  <a:schemeClr val="bg1"/>
                </a:solidFill>
              </a:rPr>
              <a:t>to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reality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FA0BE-1B36-4F59-C8CE-500D5437B7BF}"/>
              </a:ext>
            </a:extLst>
          </p:cNvPr>
          <p:cNvSpPr txBox="1"/>
          <p:nvPr/>
        </p:nvSpPr>
        <p:spPr>
          <a:xfrm>
            <a:off x="3077068" y="5067061"/>
            <a:ext cx="511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Selection</a:t>
            </a:r>
            <a:r>
              <a:rPr lang="nl-NL" sz="2000" dirty="0">
                <a:solidFill>
                  <a:schemeClr val="bg1"/>
                </a:solidFill>
              </a:rPr>
              <a:t> of more options </a:t>
            </a:r>
            <a:r>
              <a:rPr lang="nl-NL" sz="2000" dirty="0" err="1">
                <a:solidFill>
                  <a:schemeClr val="bg1"/>
                </a:solidFill>
              </a:rPr>
              <a:t>for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recontamination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lower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value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due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nl-NL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l-NL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multiplication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0AB5-E451-5D94-1BF9-4B4ADAC578AF}"/>
              </a:ext>
            </a:extLst>
          </p:cNvPr>
          <p:cNvSpPr txBox="1"/>
          <p:nvPr/>
        </p:nvSpPr>
        <p:spPr>
          <a:xfrm>
            <a:off x="1231900" y="5105989"/>
            <a:ext cx="1845168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 err="1">
                <a:solidFill>
                  <a:schemeClr val="bg1"/>
                </a:solidFill>
              </a:rPr>
              <a:t>Problem</a:t>
            </a:r>
            <a:r>
              <a:rPr lang="nl-NL" sz="2800" b="1" dirty="0">
                <a:solidFill>
                  <a:schemeClr val="bg1"/>
                </a:solidFill>
              </a:rPr>
              <a:t>: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625E6-545C-7CC2-E4D7-CA85060D264D}"/>
              </a:ext>
            </a:extLst>
          </p:cNvPr>
          <p:cNvSpPr txBox="1"/>
          <p:nvPr/>
        </p:nvSpPr>
        <p:spPr>
          <a:xfrm>
            <a:off x="1208713" y="6344125"/>
            <a:ext cx="1743568" cy="528566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>
                <a:solidFill>
                  <a:schemeClr val="bg1"/>
                </a:solidFill>
              </a:rPr>
              <a:t>Solution:</a:t>
            </a:r>
            <a:endParaRPr lang="en-GB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BAAC8A-6EE9-B855-05E6-A03BE00D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38351"/>
              </p:ext>
            </p:extLst>
          </p:nvPr>
        </p:nvGraphicFramePr>
        <p:xfrm>
          <a:off x="1436944" y="342928"/>
          <a:ext cx="10470916" cy="4330065"/>
        </p:xfrm>
        <a:graphic>
          <a:graphicData uri="http://schemas.openxmlformats.org/drawingml/2006/table">
            <a:tbl>
              <a:tblPr/>
              <a:tblGrid>
                <a:gridCol w="3026053">
                  <a:extLst>
                    <a:ext uri="{9D8B030D-6E8A-4147-A177-3AD203B41FA5}">
                      <a16:colId xmlns:a16="http://schemas.microsoft.com/office/drawing/2014/main" val="2260579800"/>
                    </a:ext>
                  </a:extLst>
                </a:gridCol>
                <a:gridCol w="1385000">
                  <a:extLst>
                    <a:ext uri="{9D8B030D-6E8A-4147-A177-3AD203B41FA5}">
                      <a16:colId xmlns:a16="http://schemas.microsoft.com/office/drawing/2014/main" val="169603500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77833405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213419057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410357006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687620042"/>
                    </a:ext>
                  </a:extLst>
                </a:gridCol>
                <a:gridCol w="1047481">
                  <a:extLst>
                    <a:ext uri="{9D8B030D-6E8A-4147-A177-3AD203B41FA5}">
                      <a16:colId xmlns:a16="http://schemas.microsoft.com/office/drawing/2014/main" val="1315880385"/>
                    </a:ext>
                  </a:extLst>
                </a:gridCol>
                <a:gridCol w="1288012">
                  <a:extLst>
                    <a:ext uri="{9D8B030D-6E8A-4147-A177-3AD203B41FA5}">
                      <a16:colId xmlns:a16="http://schemas.microsoft.com/office/drawing/2014/main" val="224280332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523876434"/>
                    </a:ext>
                  </a:extLst>
                </a:gridCol>
              </a:tblGrid>
              <a:tr h="40883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Recontamination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scenario </a:t>
                      </a:r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comparision</a:t>
                      </a:r>
                      <a:endParaRPr lang="nl-NL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48974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risk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4731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Aseptic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processing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5608"/>
                  </a:ext>
                </a:extLst>
              </a:tr>
              <a:tr h="709587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Environment factor: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vitamin</a:t>
                      </a:r>
                      <a:b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human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ingre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dry options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all dry options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human contamination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9069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Wet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69087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Dry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110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97660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dry herbs or 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 OR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or 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2050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of dry 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vitamins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2173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other dry ingredients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04105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cross-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contamination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9293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1.25E-10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6.25E-13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5380"/>
                  </a:ext>
                </a:extLst>
              </a:tr>
              <a:tr h="358709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58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14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AFA0BE-1B36-4F59-C8CE-500D5437B7BF}"/>
              </a:ext>
            </a:extLst>
          </p:cNvPr>
          <p:cNvSpPr txBox="1"/>
          <p:nvPr/>
        </p:nvSpPr>
        <p:spPr>
          <a:xfrm>
            <a:off x="2365868" y="5105989"/>
            <a:ext cx="5110006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“ 0 “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Scenerio</a:t>
            </a:r>
            <a:r>
              <a:rPr lang="nl-NL" sz="2000" dirty="0">
                <a:solidFill>
                  <a:schemeClr val="bg1"/>
                </a:solidFill>
              </a:rPr>
              <a:t> 2: “ 0.005”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Final</a:t>
            </a:r>
            <a:r>
              <a:rPr lang="nl-NL" sz="2000" dirty="0">
                <a:solidFill>
                  <a:schemeClr val="bg1"/>
                </a:solidFill>
              </a:rPr>
              <a:t> RR: Scenario 1 </a:t>
            </a:r>
            <a:r>
              <a:rPr lang="nl-NL" sz="2000" dirty="0" err="1">
                <a:solidFill>
                  <a:schemeClr val="bg1"/>
                </a:solidFill>
              </a:rPr>
              <a:t>should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be</a:t>
            </a:r>
            <a:r>
              <a:rPr lang="nl-NL" sz="2000" dirty="0">
                <a:solidFill>
                  <a:schemeClr val="bg1"/>
                </a:solidFill>
              </a:rPr>
              <a:t> &lt; Scenario 2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But </a:t>
            </a:r>
            <a:r>
              <a:rPr lang="nl-NL" sz="2000" dirty="0" err="1">
                <a:solidFill>
                  <a:schemeClr val="bg1"/>
                </a:solidFill>
              </a:rPr>
              <a:t>it</a:t>
            </a:r>
            <a:r>
              <a:rPr lang="nl-NL" sz="2000" dirty="0">
                <a:solidFill>
                  <a:schemeClr val="bg1"/>
                </a:solidFill>
              </a:rPr>
              <a:t> is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opposite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for</a:t>
            </a:r>
            <a:r>
              <a:rPr lang="nl-NL" sz="2000" dirty="0">
                <a:solidFill>
                  <a:schemeClr val="bg1"/>
                </a:solidFill>
              </a:rPr>
              <a:t> </a:t>
            </a:r>
            <a:r>
              <a:rPr lang="nl-NL" sz="2000" dirty="0" err="1">
                <a:solidFill>
                  <a:schemeClr val="bg1"/>
                </a:solidFill>
              </a:rPr>
              <a:t>now</a:t>
            </a:r>
            <a:r>
              <a:rPr lang="nl-NL" sz="2000" dirty="0">
                <a:solidFill>
                  <a:schemeClr val="bg1"/>
                </a:solidFill>
              </a:rPr>
              <a:t>. 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20AB5-E451-5D94-1BF9-4B4ADAC578AF}"/>
              </a:ext>
            </a:extLst>
          </p:cNvPr>
          <p:cNvSpPr txBox="1"/>
          <p:nvPr/>
        </p:nvSpPr>
        <p:spPr>
          <a:xfrm>
            <a:off x="228600" y="5105989"/>
            <a:ext cx="1845168" cy="523220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 err="1">
                <a:solidFill>
                  <a:schemeClr val="bg1"/>
                </a:solidFill>
              </a:rPr>
              <a:t>Problem</a:t>
            </a:r>
            <a:r>
              <a:rPr lang="nl-NL" sz="2800" b="1" dirty="0">
                <a:solidFill>
                  <a:schemeClr val="bg1"/>
                </a:solidFill>
              </a:rPr>
              <a:t>:</a:t>
            </a:r>
            <a:endParaRPr lang="en-GB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BAAC8A-6EE9-B855-05E6-A03BE00D506A}"/>
              </a:ext>
            </a:extLst>
          </p:cNvPr>
          <p:cNvGraphicFramePr>
            <a:graphicFrameLocks noGrp="1"/>
          </p:cNvGraphicFramePr>
          <p:nvPr/>
        </p:nvGraphicFramePr>
        <p:xfrm>
          <a:off x="1436944" y="342928"/>
          <a:ext cx="10470916" cy="4330065"/>
        </p:xfrm>
        <a:graphic>
          <a:graphicData uri="http://schemas.openxmlformats.org/drawingml/2006/table">
            <a:tbl>
              <a:tblPr/>
              <a:tblGrid>
                <a:gridCol w="3026053">
                  <a:extLst>
                    <a:ext uri="{9D8B030D-6E8A-4147-A177-3AD203B41FA5}">
                      <a16:colId xmlns:a16="http://schemas.microsoft.com/office/drawing/2014/main" val="2260579800"/>
                    </a:ext>
                  </a:extLst>
                </a:gridCol>
                <a:gridCol w="1385000">
                  <a:extLst>
                    <a:ext uri="{9D8B030D-6E8A-4147-A177-3AD203B41FA5}">
                      <a16:colId xmlns:a16="http://schemas.microsoft.com/office/drawing/2014/main" val="169603500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77833405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213419057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410357006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687620042"/>
                    </a:ext>
                  </a:extLst>
                </a:gridCol>
                <a:gridCol w="1047481">
                  <a:extLst>
                    <a:ext uri="{9D8B030D-6E8A-4147-A177-3AD203B41FA5}">
                      <a16:colId xmlns:a16="http://schemas.microsoft.com/office/drawing/2014/main" val="1315880385"/>
                    </a:ext>
                  </a:extLst>
                </a:gridCol>
                <a:gridCol w="1288012">
                  <a:extLst>
                    <a:ext uri="{9D8B030D-6E8A-4147-A177-3AD203B41FA5}">
                      <a16:colId xmlns:a16="http://schemas.microsoft.com/office/drawing/2014/main" val="224280332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523876434"/>
                    </a:ext>
                  </a:extLst>
                </a:gridCol>
              </a:tblGrid>
              <a:tr h="40883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Recontamination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scenario </a:t>
                      </a:r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comparision</a:t>
                      </a:r>
                      <a:endParaRPr lang="nl-NL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48974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risk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4731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Aseptic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processing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5608"/>
                  </a:ext>
                </a:extLst>
              </a:tr>
              <a:tr h="709587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Environment factor: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vitamin</a:t>
                      </a:r>
                      <a:b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human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ingre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dry options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all dry options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human contamination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9069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Wet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69087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Dry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110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97660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dry herbs or 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 OR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or 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2050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of dry 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vitamins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2173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other dry ingredients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04105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cross-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contamination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9293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1.25E-10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6.25E-13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5380"/>
                  </a:ext>
                </a:extLst>
              </a:tr>
              <a:tr h="358709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3.34E-03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1586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80EC86-07EE-E20A-3039-1D59667F0752}"/>
              </a:ext>
            </a:extLst>
          </p:cNvPr>
          <p:cNvSpPr txBox="1"/>
          <p:nvPr/>
        </p:nvSpPr>
        <p:spPr>
          <a:xfrm>
            <a:off x="7767974" y="5629209"/>
            <a:ext cx="4436726" cy="954107"/>
          </a:xfrm>
          <a:prstGeom prst="rect">
            <a:avLst/>
          </a:prstGeom>
          <a:solidFill>
            <a:srgbClr val="E1207D"/>
          </a:solidFill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800" b="1" dirty="0">
                <a:solidFill>
                  <a:schemeClr val="bg1"/>
                </a:solidFill>
              </a:rPr>
              <a:t>Solution: </a:t>
            </a:r>
            <a:r>
              <a:rPr lang="nl-NL" sz="2800" dirty="0" err="1">
                <a:solidFill>
                  <a:schemeClr val="bg1"/>
                </a:solidFill>
              </a:rPr>
              <a:t>addition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will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solve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the</a:t>
            </a:r>
            <a:r>
              <a:rPr lang="nl-NL" sz="2800" dirty="0">
                <a:solidFill>
                  <a:schemeClr val="bg1"/>
                </a:solidFill>
              </a:rPr>
              <a:t> </a:t>
            </a:r>
            <a:r>
              <a:rPr lang="nl-NL" sz="2800" dirty="0" err="1">
                <a:solidFill>
                  <a:schemeClr val="bg1"/>
                </a:solidFill>
              </a:rPr>
              <a:t>problem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635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BAAC8A-6EE9-B855-05E6-A03BE00D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43137"/>
              </p:ext>
            </p:extLst>
          </p:nvPr>
        </p:nvGraphicFramePr>
        <p:xfrm>
          <a:off x="1932244" y="254028"/>
          <a:ext cx="10470916" cy="3893820"/>
        </p:xfrm>
        <a:graphic>
          <a:graphicData uri="http://schemas.openxmlformats.org/drawingml/2006/table">
            <a:tbl>
              <a:tblPr/>
              <a:tblGrid>
                <a:gridCol w="3026053">
                  <a:extLst>
                    <a:ext uri="{9D8B030D-6E8A-4147-A177-3AD203B41FA5}">
                      <a16:colId xmlns:a16="http://schemas.microsoft.com/office/drawing/2014/main" val="2260579800"/>
                    </a:ext>
                  </a:extLst>
                </a:gridCol>
                <a:gridCol w="1385000">
                  <a:extLst>
                    <a:ext uri="{9D8B030D-6E8A-4147-A177-3AD203B41FA5}">
                      <a16:colId xmlns:a16="http://schemas.microsoft.com/office/drawing/2014/main" val="169603500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77833405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1213419057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410357006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687620042"/>
                    </a:ext>
                  </a:extLst>
                </a:gridCol>
                <a:gridCol w="1047481">
                  <a:extLst>
                    <a:ext uri="{9D8B030D-6E8A-4147-A177-3AD203B41FA5}">
                      <a16:colId xmlns:a16="http://schemas.microsoft.com/office/drawing/2014/main" val="1315880385"/>
                    </a:ext>
                  </a:extLst>
                </a:gridCol>
                <a:gridCol w="1288012">
                  <a:extLst>
                    <a:ext uri="{9D8B030D-6E8A-4147-A177-3AD203B41FA5}">
                      <a16:colId xmlns:a16="http://schemas.microsoft.com/office/drawing/2014/main" val="2242803321"/>
                    </a:ext>
                  </a:extLst>
                </a:gridCol>
                <a:gridCol w="744874">
                  <a:extLst>
                    <a:ext uri="{9D8B030D-6E8A-4147-A177-3AD203B41FA5}">
                      <a16:colId xmlns:a16="http://schemas.microsoft.com/office/drawing/2014/main" val="523876434"/>
                    </a:ext>
                  </a:extLst>
                </a:gridCol>
              </a:tblGrid>
              <a:tr h="40883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Recontamination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scenario </a:t>
                      </a:r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comparision</a:t>
                      </a:r>
                      <a:endParaRPr lang="nl-NL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848974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Assign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risk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94731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Aseptic</a:t>
                      </a:r>
                      <a:r>
                        <a:rPr lang="nl-NL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processing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385608"/>
                  </a:ext>
                </a:extLst>
              </a:tr>
              <a:tr h="709587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Environment factor: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vitamin</a:t>
                      </a:r>
                      <a:b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or human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 ingre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dry options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addition of all dry options</a:t>
                      </a:r>
                      <a:b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+ human contamination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9069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Wet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069087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Dry environment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11046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997660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dry herbs or spices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1E-6 OR 0.005 OR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 or 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2050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</a:t>
                      </a:r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of dry 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vitamins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921731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Addition of other dry ingredients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204105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Human cross-</a:t>
                      </a:r>
                      <a:r>
                        <a:rPr lang="nl-NL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contamination</a:t>
                      </a:r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92938"/>
                  </a:ext>
                </a:extLst>
              </a:tr>
              <a:tr h="208333">
                <a:tc>
                  <a:txBody>
                    <a:bodyPr/>
                    <a:lstStyle/>
                    <a:p>
                      <a:pPr algn="ctr" fontAlgn="b"/>
                      <a:endParaRPr lang="nl-NL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5.55E-01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5.60E-01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5553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1846F42-2E2B-507E-E739-6379B6F577BE}"/>
              </a:ext>
            </a:extLst>
          </p:cNvPr>
          <p:cNvSpPr txBox="1"/>
          <p:nvPr/>
        </p:nvSpPr>
        <p:spPr>
          <a:xfrm>
            <a:off x="879968" y="4515478"/>
            <a:ext cx="5110006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“ 0 “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Scenerio</a:t>
            </a:r>
            <a:r>
              <a:rPr lang="nl-NL" sz="2000" dirty="0">
                <a:solidFill>
                  <a:schemeClr val="bg1"/>
                </a:solidFill>
              </a:rPr>
              <a:t> 2: “ 0.005” in </a:t>
            </a:r>
            <a:r>
              <a:rPr lang="nl-NL" sz="2000" dirty="0" err="1">
                <a:solidFill>
                  <a:schemeClr val="bg1"/>
                </a:solidFill>
              </a:rPr>
              <a:t>the</a:t>
            </a:r>
            <a:r>
              <a:rPr lang="nl-NL" sz="2000" dirty="0">
                <a:solidFill>
                  <a:schemeClr val="bg1"/>
                </a:solidFill>
              </a:rPr>
              <a:t> RP </a:t>
            </a:r>
            <a:r>
              <a:rPr lang="nl-NL" sz="2000" dirty="0" err="1">
                <a:solidFill>
                  <a:schemeClr val="bg1"/>
                </a:solidFill>
              </a:rPr>
              <a:t>category</a:t>
            </a:r>
            <a:endParaRPr lang="nl-NL" sz="2000" dirty="0">
              <a:solidFill>
                <a:schemeClr val="bg1"/>
              </a:solidFill>
            </a:endParaRPr>
          </a:p>
          <a:p>
            <a:pPr defTabSz="2358772">
              <a:spcAft>
                <a:spcPts val="691"/>
              </a:spcAft>
            </a:pPr>
            <a:endParaRPr lang="nl-NL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2B184-B4D0-9CA0-E424-CD06A93FE010}"/>
              </a:ext>
            </a:extLst>
          </p:cNvPr>
          <p:cNvSpPr txBox="1"/>
          <p:nvPr/>
        </p:nvSpPr>
        <p:spPr>
          <a:xfrm>
            <a:off x="879968" y="5710677"/>
            <a:ext cx="2447432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Mutiplication</a:t>
            </a:r>
            <a:r>
              <a:rPr lang="nl-NL" sz="2000" dirty="0">
                <a:solidFill>
                  <a:schemeClr val="bg1"/>
                </a:solidFill>
              </a:rPr>
              <a:t>: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“0”* 5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2: 0.005 * 5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F4C0A-F590-6E62-6792-E7CD6E9D947A}"/>
              </a:ext>
            </a:extLst>
          </p:cNvPr>
          <p:cNvSpPr txBox="1"/>
          <p:nvPr/>
        </p:nvSpPr>
        <p:spPr>
          <a:xfrm>
            <a:off x="6480668" y="5710677"/>
            <a:ext cx="3844432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358772">
              <a:spcAft>
                <a:spcPts val="691"/>
              </a:spcAft>
            </a:pPr>
            <a:r>
              <a:rPr lang="nl-NL" sz="2000" dirty="0" err="1">
                <a:solidFill>
                  <a:schemeClr val="bg1"/>
                </a:solidFill>
              </a:rPr>
              <a:t>Addition</a:t>
            </a:r>
            <a:r>
              <a:rPr lang="nl-NL" sz="2000" dirty="0">
                <a:solidFill>
                  <a:schemeClr val="bg1"/>
                </a:solidFill>
              </a:rPr>
              <a:t>: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1: 0+5 = 5  </a:t>
            </a:r>
          </a:p>
          <a:p>
            <a:pPr defTabSz="2358772">
              <a:spcAft>
                <a:spcPts val="691"/>
              </a:spcAft>
            </a:pPr>
            <a:r>
              <a:rPr lang="nl-NL" sz="2000" dirty="0">
                <a:solidFill>
                  <a:schemeClr val="bg1"/>
                </a:solidFill>
              </a:rPr>
              <a:t>Scenario 2: 0.005+5 = 5.0005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95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1562101" y="536003"/>
            <a:ext cx="1025853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Distribution parameter – storage/</a:t>
            </a:r>
            <a:r>
              <a:rPr lang="nl-NL" sz="3600" b="1" kern="0" dirty="0" err="1">
                <a:latin typeface="Calibri" panose="020F0502020204030204"/>
              </a:rPr>
              <a:t>distribute</a:t>
            </a:r>
            <a:r>
              <a:rPr lang="nl-NL" sz="3600" b="1" kern="0" dirty="0">
                <a:latin typeface="Calibri" panose="020F0502020204030204"/>
              </a:rPr>
              <a:t>/</a:t>
            </a:r>
            <a:r>
              <a:rPr lang="nl-NL" sz="3600" b="1" kern="0" dirty="0" err="1">
                <a:latin typeface="Calibri" panose="020F0502020204030204"/>
              </a:rPr>
              <a:t>retail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5827783" y="142239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1927048" y="1765049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9096928" y="1803346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00C642BB-777C-432A-B9A0-ECC06F1A3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86798"/>
              </p:ext>
            </p:extLst>
          </p:nvPr>
        </p:nvGraphicFramePr>
        <p:xfrm>
          <a:off x="261780" y="3458490"/>
          <a:ext cx="5006607" cy="18703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Storage/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distribution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retail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Room </a:t>
                      </a:r>
                      <a:r>
                        <a:rPr lang="nl-NL" sz="1800" dirty="0" err="1"/>
                        <a:t>temperature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Refrigeration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F</a:t>
                      </a:r>
                      <a:r>
                        <a:rPr lang="en-GB" sz="1800" dirty="0" err="1"/>
                        <a:t>rozen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Potential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temperature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abuse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782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9020B4-660A-282B-242F-8F3164F4E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372118"/>
              </p:ext>
            </p:extLst>
          </p:nvPr>
        </p:nvGraphicFramePr>
        <p:xfrm>
          <a:off x="6213301" y="3424480"/>
          <a:ext cx="6893100" cy="33251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142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856356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  <a:gridCol w="1701140">
                  <a:extLst>
                    <a:ext uri="{9D8B030D-6E8A-4147-A177-3AD203B41FA5}">
                      <a16:colId xmlns:a16="http://schemas.microsoft.com/office/drawing/2014/main" val="468239137"/>
                    </a:ext>
                  </a:extLst>
                </a:gridCol>
                <a:gridCol w="2394179">
                  <a:extLst>
                    <a:ext uri="{9D8B030D-6E8A-4147-A177-3AD203B41FA5}">
                      <a16:colId xmlns:a16="http://schemas.microsoft.com/office/drawing/2014/main" val="4143592921"/>
                    </a:ext>
                  </a:extLst>
                </a:gridCol>
              </a:tblGrid>
              <a:tr h="606008"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Storage/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distribution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retail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Food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composition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filled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by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user 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Cardinal 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6462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Room </a:t>
                      </a:r>
                      <a:r>
                        <a:rPr lang="nl-NL" sz="1800" dirty="0" err="1"/>
                        <a:t>temperature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Take data in food parameter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Compare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with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cardinal</a:t>
                      </a:r>
                      <a:r>
                        <a:rPr lang="nl-NL" sz="1800" dirty="0"/>
                        <a:t> parameter in </a:t>
                      </a:r>
                      <a:r>
                        <a:rPr lang="nl-NL" sz="1800" dirty="0" err="1"/>
                        <a:t>Supplementary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Table</a:t>
                      </a:r>
                      <a:r>
                        <a:rPr lang="nl-NL" sz="1800" dirty="0"/>
                        <a:t> X, &amp; take </a:t>
                      </a:r>
                      <a:r>
                        <a:rPr lang="nl-NL" sz="1800" dirty="0" err="1"/>
                        <a:t>the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estimated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likelihood</a:t>
                      </a:r>
                      <a:r>
                        <a:rPr lang="nl-NL" sz="1800" dirty="0"/>
                        <a:t> in step 4_ PPC2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6462"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Refrigeration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6462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F</a:t>
                      </a:r>
                      <a:r>
                        <a:rPr lang="en-GB" sz="1800" dirty="0" err="1"/>
                        <a:t>rozen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  <a:tr h="536309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Potential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temperature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abuse</a:t>
                      </a: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57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25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6D22BB-1AAC-1E69-F98B-8F35B7E9A15E}"/>
              </a:ext>
            </a:extLst>
          </p:cNvPr>
          <p:cNvGrpSpPr/>
          <p:nvPr/>
        </p:nvGrpSpPr>
        <p:grpSpPr>
          <a:xfrm>
            <a:off x="5458942" y="2139518"/>
            <a:ext cx="1992189" cy="804533"/>
            <a:chOff x="4282608" y="2095046"/>
            <a:chExt cx="1992189" cy="804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080294-5532-B93B-6E36-9DFFC000AFCA}"/>
                </a:ext>
              </a:extLst>
            </p:cNvPr>
            <p:cNvSpPr/>
            <p:nvPr/>
          </p:nvSpPr>
          <p:spPr>
            <a:xfrm>
              <a:off x="4283938" y="2095046"/>
              <a:ext cx="1990859" cy="306011"/>
            </a:xfrm>
            <a:prstGeom prst="rect">
              <a:avLst/>
            </a:prstGeom>
            <a:solidFill>
              <a:srgbClr val="CB5722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spcBef>
                  <a:spcPct val="0"/>
                </a:spcBef>
              </a:pPr>
              <a:r>
                <a:rPr lang="nl-NL" sz="1200" b="1" dirty="0" err="1">
                  <a:solidFill>
                    <a:schemeClr val="bg1"/>
                  </a:solidFill>
                  <a:cs typeface="AngsanaUPC" panose="02020603050405020304" pitchFamily="18" charset="-34"/>
                </a:rPr>
                <a:t>Growth</a:t>
              </a:r>
              <a:r>
                <a:rPr lang="nl-NL" sz="1200" b="1" dirty="0">
                  <a:solidFill>
                    <a:schemeClr val="bg1"/>
                  </a:solidFill>
                  <a:cs typeface="AngsanaUPC" panose="02020603050405020304" pitchFamily="18" charset="-34"/>
                </a:rPr>
                <a:t> Opportunity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677B13-A8BD-37DE-8878-C318B75D9E97}"/>
                </a:ext>
              </a:extLst>
            </p:cNvPr>
            <p:cNvSpPr/>
            <p:nvPr/>
          </p:nvSpPr>
          <p:spPr>
            <a:xfrm>
              <a:off x="4282608" y="2402836"/>
              <a:ext cx="1990859" cy="496743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Hazard </a:t>
              </a:r>
              <a:r>
                <a:rPr lang="nl-NL" sz="1200" dirty="0" err="1">
                  <a:solidFill>
                    <a:schemeClr val="tx1"/>
                  </a:solidFill>
                </a:rPr>
                <a:t>needs</a:t>
              </a:r>
              <a:r>
                <a:rPr lang="nl-NL" sz="1200" dirty="0">
                  <a:solidFill>
                    <a:schemeClr val="tx1"/>
                  </a:solidFill>
                </a:rPr>
                <a:t> growth in food </a:t>
              </a:r>
              <a:r>
                <a:rPr lang="nl-NL" sz="1200" dirty="0" err="1">
                  <a:solidFill>
                    <a:schemeClr val="tx1"/>
                  </a:solidFill>
                </a:rPr>
                <a:t>to</a:t>
              </a:r>
              <a:r>
                <a:rPr lang="nl-NL" sz="1200" dirty="0">
                  <a:solidFill>
                    <a:schemeClr val="tx1"/>
                  </a:solidFill>
                </a:rPr>
                <a:t> cause illness?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E3C122F-3922-8E6A-F86D-955CFD4256EC}"/>
              </a:ext>
            </a:extLst>
          </p:cNvPr>
          <p:cNvGrpSpPr/>
          <p:nvPr/>
        </p:nvGrpSpPr>
        <p:grpSpPr>
          <a:xfrm>
            <a:off x="5052865" y="1453014"/>
            <a:ext cx="2783761" cy="471023"/>
            <a:chOff x="4906017" y="1083718"/>
            <a:chExt cx="1841640" cy="523875"/>
          </a:xfrm>
          <a:solidFill>
            <a:srgbClr val="CB5722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AE2C340-12DA-06D1-BBF0-A8732BAE4FC1}"/>
                </a:ext>
              </a:extLst>
            </p:cNvPr>
            <p:cNvSpPr/>
            <p:nvPr/>
          </p:nvSpPr>
          <p:spPr>
            <a:xfrm>
              <a:off x="4908799" y="1083718"/>
              <a:ext cx="1838858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66457B-7D9C-3CFF-E4F0-B05E7DFF60C5}"/>
                </a:ext>
              </a:extLst>
            </p:cNvPr>
            <p:cNvSpPr/>
            <p:nvPr/>
          </p:nvSpPr>
          <p:spPr>
            <a:xfrm>
              <a:off x="4906017" y="1153243"/>
              <a:ext cx="1838858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00" b="1" dirty="0">
                  <a:solidFill>
                    <a:schemeClr val="bg1"/>
                  </a:solidFill>
                </a:rPr>
                <a:t>Post-processing control</a:t>
              </a:r>
            </a:p>
          </p:txBody>
        </p:sp>
      </p:grp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4C8207A-9668-52C7-5FBF-B67CE4DAB9D9}"/>
              </a:ext>
            </a:extLst>
          </p:cNvPr>
          <p:cNvCxnSpPr>
            <a:cxnSpLocks/>
            <a:stCxn id="6" idx="2"/>
            <a:endCxn id="3" idx="0"/>
          </p:cNvCxnSpPr>
          <p:nvPr/>
        </p:nvCxnSpPr>
        <p:spPr>
          <a:xfrm rot="16200000" flipH="1">
            <a:off x="6343535" y="2027350"/>
            <a:ext cx="215481" cy="885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642CFB1-1DD7-7BBA-492E-C7075E2F44B0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 rot="16200000" flipH="1">
            <a:off x="6330214" y="3068208"/>
            <a:ext cx="248863" cy="54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AC25B0-C508-ED76-307B-3F114A8EC1E0}"/>
              </a:ext>
            </a:extLst>
          </p:cNvPr>
          <p:cNvGrpSpPr/>
          <p:nvPr/>
        </p:nvGrpSpPr>
        <p:grpSpPr>
          <a:xfrm>
            <a:off x="5460273" y="3192914"/>
            <a:ext cx="1990859" cy="1168444"/>
            <a:chOff x="6560679" y="2983291"/>
            <a:chExt cx="1667953" cy="11684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81F5D6-CFC7-4413-E0A5-1DAC2B267B71}"/>
                </a:ext>
              </a:extLst>
            </p:cNvPr>
            <p:cNvSpPr/>
            <p:nvPr/>
          </p:nvSpPr>
          <p:spPr>
            <a:xfrm>
              <a:off x="6560680" y="3677949"/>
              <a:ext cx="1666639" cy="473786"/>
            </a:xfrm>
            <a:prstGeom prst="rect">
              <a:avLst/>
            </a:prstGeom>
            <a:solidFill>
              <a:srgbClr val="E6672D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bg1"/>
                  </a:solidFill>
                </a:rPr>
                <a:t>Food </a:t>
              </a:r>
              <a:r>
                <a:rPr lang="nl-NL" sz="1200" dirty="0" err="1">
                  <a:solidFill>
                    <a:schemeClr val="bg1"/>
                  </a:solidFill>
                </a:rPr>
                <a:t>characteristics</a:t>
              </a:r>
              <a:r>
                <a:rPr lang="nl-NL" sz="1200" dirty="0">
                  <a:solidFill>
                    <a:schemeClr val="bg1"/>
                  </a:solidFill>
                </a:rPr>
                <a:t> support hazard </a:t>
              </a:r>
              <a:r>
                <a:rPr lang="nl-NL" sz="1200" dirty="0" err="1">
                  <a:solidFill>
                    <a:schemeClr val="bg1"/>
                  </a:solidFill>
                </a:rPr>
                <a:t>growth</a:t>
              </a:r>
              <a:r>
                <a:rPr lang="nl-NL" sz="1200" dirty="0">
                  <a:solidFill>
                    <a:schemeClr val="bg1"/>
                  </a:solidFill>
                </a:rPr>
                <a:t>?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4BE48E-E12C-EE33-C225-30F46BD79AB4}"/>
                </a:ext>
              </a:extLst>
            </p:cNvPr>
            <p:cNvSpPr/>
            <p:nvPr/>
          </p:nvSpPr>
          <p:spPr>
            <a:xfrm>
              <a:off x="6560679" y="3253975"/>
              <a:ext cx="849045" cy="414053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pH &lt;4.5 or &gt;4.5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10D086-513C-BE8C-8424-F6E94227261F}"/>
                </a:ext>
              </a:extLst>
            </p:cNvPr>
            <p:cNvSpPr/>
            <p:nvPr/>
          </p:nvSpPr>
          <p:spPr>
            <a:xfrm>
              <a:off x="7392416" y="3254015"/>
              <a:ext cx="836216" cy="414053"/>
            </a:xfrm>
            <a:prstGeom prst="rect">
              <a:avLst/>
            </a:prstGeom>
            <a:solidFill>
              <a:schemeClr val="bg1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Dry/half dry/wet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E0DD43-C3D6-3ACC-E143-E7F0B8A38943}"/>
                </a:ext>
              </a:extLst>
            </p:cNvPr>
            <p:cNvSpPr/>
            <p:nvPr/>
          </p:nvSpPr>
          <p:spPr>
            <a:xfrm>
              <a:off x="6560679" y="2983291"/>
              <a:ext cx="1666639" cy="270291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b="1" dirty="0">
                  <a:solidFill>
                    <a:schemeClr val="bg1"/>
                  </a:solidFill>
                </a:rPr>
                <a:t>Food </a:t>
              </a:r>
              <a:r>
                <a:rPr lang="nl-NL" sz="1200" b="1" dirty="0" err="1">
                  <a:solidFill>
                    <a:schemeClr val="bg1"/>
                  </a:solidFill>
                </a:rPr>
                <a:t>characteristic</a:t>
              </a:r>
              <a:r>
                <a:rPr lang="nl-NL" sz="1200" b="1" dirty="0">
                  <a:solidFill>
                    <a:schemeClr val="bg1"/>
                  </a:solidFill>
                </a:rPr>
                <a:t> ?</a:t>
              </a: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B5FACBC-5E15-E0CD-0B4B-53860E7EC553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 rot="5400000">
            <a:off x="6298936" y="4514576"/>
            <a:ext cx="309203" cy="27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EE81713-7EC3-4F8B-9EC6-7A50C7258F11}"/>
              </a:ext>
            </a:extLst>
          </p:cNvPr>
          <p:cNvCxnSpPr>
            <a:cxnSpLocks/>
            <a:stCxn id="11" idx="3"/>
            <a:endCxn id="24" idx="0"/>
          </p:cNvCxnSpPr>
          <p:nvPr/>
        </p:nvCxnSpPr>
        <p:spPr>
          <a:xfrm>
            <a:off x="7449565" y="4124465"/>
            <a:ext cx="792778" cy="229054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5A35A4-9792-27E2-6A68-4153A515BDA8}"/>
              </a:ext>
            </a:extLst>
          </p:cNvPr>
          <p:cNvGrpSpPr/>
          <p:nvPr/>
        </p:nvGrpSpPr>
        <p:grpSpPr>
          <a:xfrm>
            <a:off x="5484337" y="6417160"/>
            <a:ext cx="720000" cy="714099"/>
            <a:chOff x="10421397" y="1721765"/>
            <a:chExt cx="720000" cy="7140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20DC3-BF65-4064-21AF-870675CA2631}"/>
                </a:ext>
              </a:extLst>
            </p:cNvPr>
            <p:cNvSpPr/>
            <p:nvPr/>
          </p:nvSpPr>
          <p:spPr>
            <a:xfrm>
              <a:off x="10421397" y="1721765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medium risk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A18D11-212D-83D0-B46C-98312AC1BEB4}"/>
                </a:ext>
              </a:extLst>
            </p:cNvPr>
            <p:cNvSpPr/>
            <p:nvPr/>
          </p:nvSpPr>
          <p:spPr>
            <a:xfrm>
              <a:off x="10421397" y="2075864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100" dirty="0">
                  <a:solidFill>
                    <a:schemeClr val="tx1"/>
                  </a:solidFill>
                </a:rPr>
                <a:t>1.00E-03</a:t>
              </a:r>
            </a:p>
          </p:txBody>
        </p:sp>
      </p:grp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5D54C9C-239E-19E3-59EF-EDD39B357CFD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 rot="16200000" flipH="1">
            <a:off x="6558693" y="5388057"/>
            <a:ext cx="281399" cy="460704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9B66BF5-57E8-CBDC-859F-EC5F91CD24C5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rot="5400000">
            <a:off x="4899727" y="5513977"/>
            <a:ext cx="927086" cy="86689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56388CB-C0FA-0BE3-5664-7982981FCD46}"/>
              </a:ext>
            </a:extLst>
          </p:cNvPr>
          <p:cNvCxnSpPr>
            <a:cxnSpLocks/>
            <a:stCxn id="26" idx="2"/>
            <a:endCxn id="24" idx="1"/>
          </p:cNvCxnSpPr>
          <p:nvPr/>
        </p:nvCxnSpPr>
        <p:spPr>
          <a:xfrm rot="16200000" flipH="1">
            <a:off x="7263469" y="5976133"/>
            <a:ext cx="285148" cy="95259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1B6841-75E1-6C49-1AFB-02F807A031CE}"/>
              </a:ext>
            </a:extLst>
          </p:cNvPr>
          <p:cNvGrpSpPr/>
          <p:nvPr/>
        </p:nvGrpSpPr>
        <p:grpSpPr>
          <a:xfrm>
            <a:off x="7882343" y="6415007"/>
            <a:ext cx="720000" cy="714099"/>
            <a:chOff x="10421397" y="1721765"/>
            <a:chExt cx="720000" cy="71409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75EBAC-FA9F-C735-70A2-2A44783C0294}"/>
                </a:ext>
              </a:extLst>
            </p:cNvPr>
            <p:cNvSpPr/>
            <p:nvPr/>
          </p:nvSpPr>
          <p:spPr>
            <a:xfrm>
              <a:off x="10421397" y="1721765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low risk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DC0A93-5B21-26B8-4BAE-71888F0C909D}"/>
                </a:ext>
              </a:extLst>
            </p:cNvPr>
            <p:cNvSpPr/>
            <p:nvPr/>
          </p:nvSpPr>
          <p:spPr>
            <a:xfrm>
              <a:off x="10421397" y="2075864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100" dirty="0">
                  <a:solidFill>
                    <a:schemeClr val="tx1"/>
                  </a:solidFill>
                </a:rPr>
                <a:t>1.00E-06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B0072-9B13-CC43-920A-25CD3B0801E7}"/>
              </a:ext>
            </a:extLst>
          </p:cNvPr>
          <p:cNvSpPr/>
          <p:nvPr/>
        </p:nvSpPr>
        <p:spPr>
          <a:xfrm>
            <a:off x="6287325" y="5759109"/>
            <a:ext cx="1284838" cy="550750"/>
          </a:xfrm>
          <a:prstGeom prst="rect">
            <a:avLst/>
          </a:prstGeom>
          <a:solidFill>
            <a:schemeClr val="bg1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 err="1">
                <a:solidFill>
                  <a:schemeClr val="tx1"/>
                </a:solidFill>
              </a:rPr>
              <a:t>Potential</a:t>
            </a:r>
            <a:r>
              <a:rPr lang="nl-NL" sz="1200" dirty="0">
                <a:solidFill>
                  <a:schemeClr val="tx1"/>
                </a:solidFill>
              </a:rPr>
              <a:t> </a:t>
            </a:r>
            <a:r>
              <a:rPr lang="nl-NL" sz="1200" dirty="0" err="1">
                <a:solidFill>
                  <a:schemeClr val="tx1"/>
                </a:solidFill>
              </a:rPr>
              <a:t>temperature</a:t>
            </a:r>
            <a:r>
              <a:rPr lang="nl-NL" sz="1200" dirty="0">
                <a:solidFill>
                  <a:schemeClr val="tx1"/>
                </a:solidFill>
              </a:rPr>
              <a:t> </a:t>
            </a:r>
            <a:r>
              <a:rPr lang="nl-NL" sz="1200" dirty="0" err="1">
                <a:solidFill>
                  <a:schemeClr val="tx1"/>
                </a:solidFill>
              </a:rPr>
              <a:t>abuse</a:t>
            </a:r>
            <a:r>
              <a:rPr lang="nl-NL" sz="1200" dirty="0">
                <a:solidFill>
                  <a:schemeClr val="tx1"/>
                </a:solidFill>
              </a:rPr>
              <a:t>?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4EBC0F-2C9C-6488-3FC6-F5DB1ABE1554}"/>
              </a:ext>
            </a:extLst>
          </p:cNvPr>
          <p:cNvGrpSpPr/>
          <p:nvPr/>
        </p:nvGrpSpPr>
        <p:grpSpPr>
          <a:xfrm>
            <a:off x="5449317" y="4670561"/>
            <a:ext cx="2005673" cy="813321"/>
            <a:chOff x="8220851" y="2854707"/>
            <a:chExt cx="2532874" cy="813321"/>
          </a:xfrm>
          <a:solidFill>
            <a:schemeClr val="bg1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304FD3-3A0D-E7FE-2B03-FED46EE98B8B}"/>
                </a:ext>
              </a:extLst>
            </p:cNvPr>
            <p:cNvSpPr/>
            <p:nvPr/>
          </p:nvSpPr>
          <p:spPr>
            <a:xfrm>
              <a:off x="8241460" y="3253975"/>
              <a:ext cx="836216" cy="41405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RT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BFD83A-81ED-5B8C-2C13-119959BBD2AC}"/>
                </a:ext>
              </a:extLst>
            </p:cNvPr>
            <p:cNvSpPr/>
            <p:nvPr/>
          </p:nvSpPr>
          <p:spPr>
            <a:xfrm>
              <a:off x="9917509" y="3242931"/>
              <a:ext cx="836216" cy="41405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 err="1">
                  <a:solidFill>
                    <a:schemeClr val="tx1"/>
                  </a:solidFill>
                </a:rPr>
                <a:t>Freeze</a:t>
              </a:r>
              <a:endParaRPr lang="nl-NL" sz="1050" dirty="0">
                <a:solidFill>
                  <a:schemeClr val="tx1"/>
                </a:solidFill>
              </a:endParaRPr>
            </a:p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0°C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B0B58C5-CB5B-C78D-4CD9-F968407B9169}"/>
                </a:ext>
              </a:extLst>
            </p:cNvPr>
            <p:cNvSpPr/>
            <p:nvPr/>
          </p:nvSpPr>
          <p:spPr>
            <a:xfrm>
              <a:off x="9090505" y="3247803"/>
              <a:ext cx="836216" cy="414053"/>
            </a:xfrm>
            <a:prstGeom prst="rect">
              <a:avLst/>
            </a:prstGeom>
            <a:grpFill/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 err="1">
                  <a:solidFill>
                    <a:schemeClr val="tx1"/>
                  </a:solidFill>
                </a:rPr>
                <a:t>Cold</a:t>
              </a:r>
              <a:r>
                <a:rPr lang="nl-NL" sz="1050" dirty="0">
                  <a:solidFill>
                    <a:schemeClr val="tx1"/>
                  </a:solidFill>
                </a:rPr>
                <a:t> </a:t>
              </a:r>
            </a:p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dirty="0">
                  <a:solidFill>
                    <a:schemeClr val="tx1"/>
                  </a:solidFill>
                </a:rPr>
                <a:t>1-4°C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4179E3E-2CBA-9639-0634-E475BD6F6B1B}"/>
                </a:ext>
              </a:extLst>
            </p:cNvPr>
            <p:cNvSpPr/>
            <p:nvPr/>
          </p:nvSpPr>
          <p:spPr>
            <a:xfrm>
              <a:off x="8220851" y="2854707"/>
              <a:ext cx="2532874" cy="386911"/>
            </a:xfrm>
            <a:prstGeom prst="rect">
              <a:avLst/>
            </a:prstGeom>
            <a:solidFill>
              <a:srgbClr val="D85F27"/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050" b="1" dirty="0">
                  <a:solidFill>
                    <a:schemeClr val="bg1"/>
                  </a:solidFill>
                </a:rPr>
                <a:t>Storage/</a:t>
              </a:r>
              <a:r>
                <a:rPr lang="nl-NL" sz="1050" b="1" dirty="0" err="1">
                  <a:solidFill>
                    <a:schemeClr val="bg1"/>
                  </a:solidFill>
                </a:rPr>
                <a:t>distribution</a:t>
              </a:r>
              <a:r>
                <a:rPr lang="nl-NL" sz="1050" b="1" dirty="0">
                  <a:solidFill>
                    <a:schemeClr val="bg1"/>
                  </a:solidFill>
                </a:rPr>
                <a:t>/</a:t>
              </a:r>
              <a:r>
                <a:rPr lang="nl-NL" sz="1050" b="1" dirty="0" err="1">
                  <a:solidFill>
                    <a:schemeClr val="bg1"/>
                  </a:solidFill>
                </a:rPr>
                <a:t>retailing</a:t>
              </a:r>
              <a:r>
                <a:rPr lang="nl-NL" sz="1050" b="1" dirty="0">
                  <a:solidFill>
                    <a:schemeClr val="bg1"/>
                  </a:solidFill>
                </a:rPr>
                <a:t> </a:t>
              </a:r>
              <a:r>
                <a:rPr lang="nl-NL" sz="1050" b="1" dirty="0" err="1">
                  <a:solidFill>
                    <a:schemeClr val="bg1"/>
                  </a:solidFill>
                </a:rPr>
                <a:t>conditions</a:t>
              </a:r>
              <a:endParaRPr lang="nl-NL" sz="105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8E0A6D5-237E-A210-15BE-79FA2F8E2AC5}"/>
              </a:ext>
            </a:extLst>
          </p:cNvPr>
          <p:cNvCxnSpPr>
            <a:cxnSpLocks/>
            <a:stCxn id="4" idx="1"/>
            <a:endCxn id="34" idx="0"/>
          </p:cNvCxnSpPr>
          <p:nvPr/>
        </p:nvCxnSpPr>
        <p:spPr>
          <a:xfrm rot="10800000" flipV="1">
            <a:off x="4929822" y="2695680"/>
            <a:ext cx="529121" cy="371528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9EA128-742C-8564-7A4A-8FD8D8B930E3}"/>
              </a:ext>
            </a:extLst>
          </p:cNvPr>
          <p:cNvGrpSpPr/>
          <p:nvPr/>
        </p:nvGrpSpPr>
        <p:grpSpPr>
          <a:xfrm>
            <a:off x="4569821" y="6410968"/>
            <a:ext cx="720000" cy="719778"/>
            <a:chOff x="1696603" y="4109556"/>
            <a:chExt cx="720000" cy="71977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8071B99-F269-1820-8230-7937BE34246D}"/>
                </a:ext>
              </a:extLst>
            </p:cNvPr>
            <p:cNvSpPr/>
            <p:nvPr/>
          </p:nvSpPr>
          <p:spPr>
            <a:xfrm>
              <a:off x="1696603" y="4109556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High risk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128166E-BB16-EE2E-CC8F-7800D567DBEE}"/>
                </a:ext>
              </a:extLst>
            </p:cNvPr>
            <p:cNvSpPr/>
            <p:nvPr/>
          </p:nvSpPr>
          <p:spPr>
            <a:xfrm>
              <a:off x="1696603" y="4469334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4452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6B4BB193-0710-A565-0930-7763F7C1236F}"/>
              </a:ext>
            </a:extLst>
          </p:cNvPr>
          <p:cNvCxnSpPr>
            <a:cxnSpLocks/>
            <a:stCxn id="26" idx="2"/>
            <a:endCxn id="18" idx="3"/>
          </p:cNvCxnSpPr>
          <p:nvPr/>
        </p:nvCxnSpPr>
        <p:spPr>
          <a:xfrm rot="5400000">
            <a:off x="6423391" y="6090806"/>
            <a:ext cx="287301" cy="725407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4770465-09C4-B9A4-B9E7-81AA67748A4B}"/>
              </a:ext>
            </a:extLst>
          </p:cNvPr>
          <p:cNvCxnSpPr>
            <a:cxnSpLocks/>
            <a:stCxn id="29" idx="3"/>
            <a:endCxn id="24" idx="0"/>
          </p:cNvCxnSpPr>
          <p:nvPr/>
        </p:nvCxnSpPr>
        <p:spPr>
          <a:xfrm>
            <a:off x="7454990" y="5265812"/>
            <a:ext cx="787353" cy="114919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9E747E5C-2F77-2602-F5FF-1BD7B446D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56577"/>
              </p:ext>
            </p:extLst>
          </p:nvPr>
        </p:nvGraphicFramePr>
        <p:xfrm>
          <a:off x="11704320" y="327646"/>
          <a:ext cx="1549667" cy="762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793436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756231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4103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3788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B979274-E239-2286-86DF-8815500A12FE}"/>
              </a:ext>
            </a:extLst>
          </p:cNvPr>
          <p:cNvSpPr txBox="1"/>
          <p:nvPr/>
        </p:nvSpPr>
        <p:spPr>
          <a:xfrm>
            <a:off x="8242343" y="4041809"/>
            <a:ext cx="3273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rgbClr val="FF0000"/>
                </a:solidFill>
              </a:rPr>
              <a:t>*Only yes/no growth in food characteristics is taken into consideration, with exceptions for some strains that can otherwise grow in the conditions they cannot grow are </a:t>
            </a:r>
          </a:p>
          <a:p>
            <a:pPr algn="just"/>
            <a:r>
              <a:rPr lang="en-GB" sz="1200" dirty="0">
                <a:solidFill>
                  <a:srgbClr val="FF0000"/>
                </a:solidFill>
              </a:rPr>
              <a:t>are not taken into consideration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12F51B-457E-B3EB-1494-27109C12DFF9}"/>
              </a:ext>
            </a:extLst>
          </p:cNvPr>
          <p:cNvSpPr txBox="1"/>
          <p:nvPr/>
        </p:nvSpPr>
        <p:spPr>
          <a:xfrm>
            <a:off x="4938041" y="2412490"/>
            <a:ext cx="36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6A7A84-886A-7A17-D332-6FF2C38D7F96}"/>
              </a:ext>
            </a:extLst>
          </p:cNvPr>
          <p:cNvSpPr txBox="1"/>
          <p:nvPr/>
        </p:nvSpPr>
        <p:spPr>
          <a:xfrm>
            <a:off x="6469039" y="2928644"/>
            <a:ext cx="41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2345C7-6D32-08A3-E5EF-2FE3703973AB}"/>
              </a:ext>
            </a:extLst>
          </p:cNvPr>
          <p:cNvSpPr txBox="1"/>
          <p:nvPr/>
        </p:nvSpPr>
        <p:spPr>
          <a:xfrm>
            <a:off x="7479705" y="3856881"/>
            <a:ext cx="366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8C1A68-2209-EFB3-6931-0F31E9A9C428}"/>
              </a:ext>
            </a:extLst>
          </p:cNvPr>
          <p:cNvSpPr txBox="1"/>
          <p:nvPr/>
        </p:nvSpPr>
        <p:spPr>
          <a:xfrm>
            <a:off x="6420095" y="4384290"/>
            <a:ext cx="419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B05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411203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0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2">
            <a:extLst>
              <a:ext uri="{FF2B5EF4-FFF2-40B4-BE49-F238E27FC236}">
                <a16:creationId xmlns:a16="http://schemas.microsoft.com/office/drawing/2014/main" id="{E9C2289B-5F5E-43E9-9416-51AC3AF5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0260" y="0"/>
            <a:ext cx="6469590" cy="7920037"/>
          </a:xfrm>
          <a:custGeom>
            <a:avLst/>
            <a:gdLst>
              <a:gd name="connsiteX0" fmla="*/ 0 w 5618097"/>
              <a:gd name="connsiteY0" fmla="*/ 0 h 6858000"/>
              <a:gd name="connsiteX1" fmla="*/ 2543718 w 5618097"/>
              <a:gd name="connsiteY1" fmla="*/ 0 h 6858000"/>
              <a:gd name="connsiteX2" fmla="*/ 3057210 w 5618097"/>
              <a:gd name="connsiteY2" fmla="*/ 0 h 6858000"/>
              <a:gd name="connsiteX3" fmla="*/ 5618097 w 5618097"/>
              <a:gd name="connsiteY3" fmla="*/ 0 h 6858000"/>
              <a:gd name="connsiteX4" fmla="*/ 5618097 w 5618097"/>
              <a:gd name="connsiteY4" fmla="*/ 6858000 h 6858000"/>
              <a:gd name="connsiteX5" fmla="*/ 3057210 w 5618097"/>
              <a:gd name="connsiteY5" fmla="*/ 6858000 h 6858000"/>
              <a:gd name="connsiteX6" fmla="*/ 2543718 w 5618097"/>
              <a:gd name="connsiteY6" fmla="*/ 6858000 h 6858000"/>
              <a:gd name="connsiteX7" fmla="*/ 1 w 5618097"/>
              <a:gd name="connsiteY7" fmla="*/ 6858000 h 6858000"/>
              <a:gd name="connsiteX8" fmla="*/ 4006 w 5618097"/>
              <a:gd name="connsiteY8" fmla="*/ 6854853 h 6858000"/>
              <a:gd name="connsiteX9" fmla="*/ 1619628 w 5618097"/>
              <a:gd name="connsiteY9" fmla="*/ 3429000 h 6858000"/>
              <a:gd name="connsiteX10" fmla="*/ 4006 w 5618097"/>
              <a:gd name="connsiteY10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18097" h="6858000">
                <a:moveTo>
                  <a:pt x="0" y="0"/>
                </a:moveTo>
                <a:lnTo>
                  <a:pt x="2543718" y="0"/>
                </a:lnTo>
                <a:lnTo>
                  <a:pt x="3057210" y="0"/>
                </a:lnTo>
                <a:lnTo>
                  <a:pt x="5618097" y="0"/>
                </a:lnTo>
                <a:lnTo>
                  <a:pt x="5618097" y="6858000"/>
                </a:lnTo>
                <a:lnTo>
                  <a:pt x="3057210" y="6858000"/>
                </a:lnTo>
                <a:lnTo>
                  <a:pt x="2543718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Picture 27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F207DD61-6119-9E4C-CA5B-A7EF53345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822" y="5748200"/>
            <a:ext cx="2889510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9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>
                <a:latin typeface="Calibri" panose="020F0502020204030204"/>
              </a:rPr>
              <a:t>Distribution parameter – </a:t>
            </a:r>
            <a:r>
              <a:rPr lang="nl-NL" sz="3600" b="1" kern="0" dirty="0" err="1">
                <a:latin typeface="Calibri" panose="020F0502020204030204"/>
              </a:rPr>
              <a:t>Meal</a:t>
            </a:r>
            <a:r>
              <a:rPr lang="nl-NL" sz="3600" b="1" kern="0" dirty="0">
                <a:latin typeface="Calibri" panose="020F0502020204030204"/>
              </a:rPr>
              <a:t> </a:t>
            </a:r>
            <a:r>
              <a:rPr lang="nl-NL" sz="3600" b="1" kern="0" dirty="0" err="1">
                <a:latin typeface="Calibri" panose="020F0502020204030204"/>
              </a:rPr>
              <a:t>preparation</a:t>
            </a:r>
            <a:endParaRPr lang="nl-NL" sz="3600" b="1" kern="0" dirty="0"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0C6AC1-5D75-8DCA-1E4F-70417EEF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142283" y="1405589"/>
            <a:ext cx="118012" cy="65144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65F35A-3BFD-5747-EBB2-CB04071DE679}"/>
              </a:ext>
            </a:extLst>
          </p:cNvPr>
          <p:cNvSpPr txBox="1"/>
          <p:nvPr/>
        </p:nvSpPr>
        <p:spPr>
          <a:xfrm>
            <a:off x="2035722" y="1794754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714EDD-EAE9-012B-F0BD-DD9E7403188A}"/>
              </a:ext>
            </a:extLst>
          </p:cNvPr>
          <p:cNvSpPr txBox="1"/>
          <p:nvPr/>
        </p:nvSpPr>
        <p:spPr>
          <a:xfrm>
            <a:off x="8627028" y="1794754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8A5A11-D558-E3A4-0B62-104BD0616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87130"/>
              </p:ext>
            </p:extLst>
          </p:nvPr>
        </p:nvGraphicFramePr>
        <p:xfrm>
          <a:off x="6767488" y="3918902"/>
          <a:ext cx="5495206" cy="2758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37326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1340330">
                  <a:extLst>
                    <a:ext uri="{9D8B030D-6E8A-4147-A177-3AD203B41FA5}">
                      <a16:colId xmlns:a16="http://schemas.microsoft.com/office/drawing/2014/main" val="125454744"/>
                    </a:ext>
                  </a:extLst>
                </a:gridCol>
                <a:gridCol w="1340330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1477220">
                  <a:extLst>
                    <a:ext uri="{9D8B030D-6E8A-4147-A177-3AD203B41FA5}">
                      <a16:colId xmlns:a16="http://schemas.microsoft.com/office/drawing/2014/main" val="2992038773"/>
                    </a:ext>
                  </a:extLst>
                </a:gridCol>
              </a:tblGrid>
              <a:tr h="24455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RTE</a:t>
                      </a: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RTH &lt;70°C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RTC &gt;70°C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E5AE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47991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47991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parasites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Parasite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cysts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47991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1E-02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algn="l" fontAlgn="b"/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244554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6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nl-NL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solidFill>
                      <a:srgbClr val="F6E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46C8C81-76A6-A128-D8AA-CB76BBA35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76472"/>
              </p:ext>
            </p:extLst>
          </p:nvPr>
        </p:nvGraphicFramePr>
        <p:xfrm>
          <a:off x="628483" y="3918902"/>
          <a:ext cx="5006607" cy="150463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0615">
                  <a:extLst>
                    <a:ext uri="{9D8B030D-6E8A-4147-A177-3AD203B41FA5}">
                      <a16:colId xmlns:a16="http://schemas.microsoft.com/office/drawing/2014/main" val="3409433667"/>
                    </a:ext>
                  </a:extLst>
                </a:gridCol>
                <a:gridCol w="1745992">
                  <a:extLst>
                    <a:ext uri="{9D8B030D-6E8A-4147-A177-3AD203B41FA5}">
                      <a16:colId xmlns:a16="http://schemas.microsoft.com/office/drawing/2014/main" val="3013350430"/>
                    </a:ext>
                  </a:extLst>
                </a:gridCol>
              </a:tblGrid>
              <a:tr h="292238">
                <a:tc>
                  <a:txBody>
                    <a:bodyPr/>
                    <a:lstStyle/>
                    <a:p>
                      <a:pPr algn="ctr"/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Meal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preparation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l-NL" dirty="0" err="1">
                          <a:solidFill>
                            <a:schemeClr val="tx1"/>
                          </a:solidFill>
                        </a:rPr>
                        <a:t>Tick</a:t>
                      </a:r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 relevant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950767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nl-NL" sz="1800" dirty="0"/>
                        <a:t>Ready </a:t>
                      </a:r>
                      <a:r>
                        <a:rPr lang="nl-NL" sz="1800" dirty="0" err="1"/>
                        <a:t>to</a:t>
                      </a:r>
                      <a:r>
                        <a:rPr lang="nl-NL" sz="1800" dirty="0"/>
                        <a:t> </a:t>
                      </a:r>
                      <a:r>
                        <a:rPr lang="nl-NL" sz="1800" dirty="0" err="1"/>
                        <a:t>eat</a:t>
                      </a: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49775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algn="l"/>
                      <a:r>
                        <a:rPr lang="en-GB" sz="1800" dirty="0"/>
                        <a:t>Ready to heat &lt;70°C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15781"/>
                  </a:ext>
                </a:extLst>
              </a:tr>
              <a:tr h="305133"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Ready to cook &gt; 70°C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□ yes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586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09CFF5-B861-925F-D8BF-24488359F0EC}"/>
              </a:ext>
            </a:extLst>
          </p:cNvPr>
          <p:cNvSpPr txBox="1"/>
          <p:nvPr/>
        </p:nvSpPr>
        <p:spPr>
          <a:xfrm>
            <a:off x="11340986" y="2607774"/>
            <a:ext cx="2521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Step 5_MP: </a:t>
            </a:r>
            <a:r>
              <a:rPr lang="nl-NL" sz="2000" dirty="0" err="1"/>
              <a:t>pick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value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relevant columns E, F or G</a:t>
            </a:r>
          </a:p>
        </p:txBody>
      </p:sp>
    </p:spTree>
    <p:extLst>
      <p:ext uri="{BB962C8B-B14F-4D97-AF65-F5344CB8AC3E}">
        <p14:creationId xmlns:p14="http://schemas.microsoft.com/office/powerpoint/2010/main" val="1296540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243D1E7-8097-8727-81BF-267EB626E5AF}"/>
              </a:ext>
            </a:extLst>
          </p:cNvPr>
          <p:cNvCxnSpPr>
            <a:cxnSpLocks/>
          </p:cNvCxnSpPr>
          <p:nvPr/>
        </p:nvCxnSpPr>
        <p:spPr>
          <a:xfrm rot="5400000">
            <a:off x="5268801" y="3676266"/>
            <a:ext cx="1651466" cy="1112048"/>
          </a:xfrm>
          <a:prstGeom prst="bentConnector3">
            <a:avLst>
              <a:gd name="adj1" fmla="val 13376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7088993-AA89-4271-4F18-889E2EC3FC12}"/>
              </a:ext>
            </a:extLst>
          </p:cNvPr>
          <p:cNvCxnSpPr>
            <a:cxnSpLocks/>
            <a:stCxn id="62" idx="2"/>
            <a:endCxn id="47" idx="0"/>
          </p:cNvCxnSpPr>
          <p:nvPr/>
        </p:nvCxnSpPr>
        <p:spPr>
          <a:xfrm rot="16200000" flipH="1">
            <a:off x="7109086" y="4472513"/>
            <a:ext cx="774402" cy="4370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170454-2296-E44A-BE1F-D8339809E330}"/>
              </a:ext>
            </a:extLst>
          </p:cNvPr>
          <p:cNvGrpSpPr/>
          <p:nvPr/>
        </p:nvGrpSpPr>
        <p:grpSpPr>
          <a:xfrm>
            <a:off x="7342749" y="5078223"/>
            <a:ext cx="744094" cy="737996"/>
            <a:chOff x="3591303" y="3136819"/>
            <a:chExt cx="720000" cy="7141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21F0823-4266-09C5-E9B8-7349B8D60B23}"/>
                </a:ext>
              </a:extLst>
            </p:cNvPr>
            <p:cNvSpPr/>
            <p:nvPr/>
          </p:nvSpPr>
          <p:spPr>
            <a:xfrm>
              <a:off x="3591303" y="31368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low risk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59EA536-1010-FA8A-3EB2-A6F57D60179D}"/>
                </a:ext>
              </a:extLst>
            </p:cNvPr>
            <p:cNvSpPr/>
            <p:nvPr/>
          </p:nvSpPr>
          <p:spPr>
            <a:xfrm>
              <a:off x="3591303" y="34909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Table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0815E8-8A1E-DE8C-03C2-D710E19B5504}"/>
              </a:ext>
            </a:extLst>
          </p:cNvPr>
          <p:cNvGrpSpPr/>
          <p:nvPr/>
        </p:nvGrpSpPr>
        <p:grpSpPr>
          <a:xfrm>
            <a:off x="5169885" y="5072967"/>
            <a:ext cx="737250" cy="744094"/>
            <a:chOff x="1706475" y="3130919"/>
            <a:chExt cx="713378" cy="720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4066ACE-5451-6210-25B6-AEBD13433038}"/>
                </a:ext>
              </a:extLst>
            </p:cNvPr>
            <p:cNvSpPr/>
            <p:nvPr/>
          </p:nvSpPr>
          <p:spPr>
            <a:xfrm>
              <a:off x="1706475" y="3130919"/>
              <a:ext cx="713378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High risk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7CF5D83-674C-2072-BC66-C976CFCD4ADC}"/>
                </a:ext>
              </a:extLst>
            </p:cNvPr>
            <p:cNvSpPr/>
            <p:nvPr/>
          </p:nvSpPr>
          <p:spPr>
            <a:xfrm>
              <a:off x="1706475" y="3490919"/>
              <a:ext cx="713378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1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1E6F814-3D83-8CE5-CD70-1E29417A2A40}"/>
              </a:ext>
            </a:extLst>
          </p:cNvPr>
          <p:cNvSpPr txBox="1"/>
          <p:nvPr/>
        </p:nvSpPr>
        <p:spPr>
          <a:xfrm>
            <a:off x="4566943" y="5834754"/>
            <a:ext cx="1813075" cy="44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85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* Meal preparation ELIMINATES no hazards</a:t>
            </a:r>
            <a:endParaRPr lang="en-GB" sz="1085" i="1" dirty="0">
              <a:solidFill>
                <a:srgbClr val="C00000"/>
              </a:solidFill>
              <a:latin typeface="Abadi" panose="020B0604020104020204" pitchFamily="34" charset="0"/>
              <a:cs typeface="AngsanaUPC" panose="02020603050405020304" pitchFamily="18" charset="-34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FE3F8C-A787-39F7-C2A6-028459E80CBD}"/>
              </a:ext>
            </a:extLst>
          </p:cNvPr>
          <p:cNvGrpSpPr/>
          <p:nvPr/>
        </p:nvGrpSpPr>
        <p:grpSpPr>
          <a:xfrm>
            <a:off x="5229264" y="2246882"/>
            <a:ext cx="2876916" cy="486785"/>
            <a:chOff x="4906017" y="1083718"/>
            <a:chExt cx="1841640" cy="523875"/>
          </a:xfrm>
          <a:solidFill>
            <a:srgbClr val="CB5722"/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18AA3FD-934A-B9BA-397A-C75133207DE4}"/>
                </a:ext>
              </a:extLst>
            </p:cNvPr>
            <p:cNvSpPr/>
            <p:nvPr/>
          </p:nvSpPr>
          <p:spPr>
            <a:xfrm>
              <a:off x="4908799" y="1083718"/>
              <a:ext cx="1838858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6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8AEFFC-C277-F1D3-C699-6E2103AE0D32}"/>
                </a:ext>
              </a:extLst>
            </p:cNvPr>
            <p:cNvSpPr/>
            <p:nvPr/>
          </p:nvSpPr>
          <p:spPr>
            <a:xfrm>
              <a:off x="4906017" y="1153243"/>
              <a:ext cx="1838858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47" b="1" dirty="0">
                  <a:solidFill>
                    <a:schemeClr val="bg1"/>
                  </a:solidFill>
                </a:rPr>
                <a:t> Effect of </a:t>
              </a:r>
              <a:r>
                <a:rPr lang="nl-NL" sz="1447" b="1" dirty="0" err="1">
                  <a:solidFill>
                    <a:schemeClr val="bg1"/>
                  </a:solidFill>
                </a:rPr>
                <a:t>meal</a:t>
              </a:r>
              <a:r>
                <a:rPr lang="nl-NL" sz="1447" b="1" dirty="0">
                  <a:solidFill>
                    <a:schemeClr val="bg1"/>
                  </a:solidFill>
                </a:rPr>
                <a:t> </a:t>
              </a:r>
              <a:r>
                <a:rPr lang="nl-NL" sz="1447" b="1" dirty="0" err="1">
                  <a:solidFill>
                    <a:schemeClr val="bg1"/>
                  </a:solidFill>
                </a:rPr>
                <a:t>preparation</a:t>
              </a:r>
              <a:endParaRPr lang="nl-NL" sz="144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10B5A43D-46DE-1749-2959-5B8231A3FFA2}"/>
              </a:ext>
            </a:extLst>
          </p:cNvPr>
          <p:cNvSpPr/>
          <p:nvPr/>
        </p:nvSpPr>
        <p:spPr>
          <a:xfrm>
            <a:off x="8353682" y="5072967"/>
            <a:ext cx="720000" cy="2560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"/>
            <a:r>
              <a:rPr lang="nl-NL" sz="1200" b="1" dirty="0" err="1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Table</a:t>
            </a:r>
            <a:r>
              <a:rPr lang="nl-NL" sz="1200" b="1" dirty="0">
                <a:solidFill>
                  <a:schemeClr val="tx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4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9C760EB6-30A1-E23E-E4D0-BACC74EC5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97575"/>
              </p:ext>
            </p:extLst>
          </p:nvPr>
        </p:nvGraphicFramePr>
        <p:xfrm>
          <a:off x="8475383" y="5377773"/>
          <a:ext cx="4031943" cy="14173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97758">
                  <a:extLst>
                    <a:ext uri="{9D8B030D-6E8A-4147-A177-3AD203B41FA5}">
                      <a16:colId xmlns:a16="http://schemas.microsoft.com/office/drawing/2014/main" val="1106518533"/>
                    </a:ext>
                  </a:extLst>
                </a:gridCol>
                <a:gridCol w="1300672">
                  <a:extLst>
                    <a:ext uri="{9D8B030D-6E8A-4147-A177-3AD203B41FA5}">
                      <a16:colId xmlns:a16="http://schemas.microsoft.com/office/drawing/2014/main" val="543033877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2992038773"/>
                    </a:ext>
                  </a:extLst>
                </a:gridCol>
              </a:tblGrid>
              <a:tr h="100016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Hazard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group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Cooking &lt;70C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Cooking &gt;70C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851222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020480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Virus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6639282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Vegetative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parasites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1E-4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512425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Parasite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cysts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1E-1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1E-03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8684795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Heat-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resistant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virus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1E-02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073886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spores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43167"/>
                  </a:ext>
                </a:extLst>
              </a:tr>
              <a:tr h="100016">
                <a:tc>
                  <a:txBody>
                    <a:bodyPr/>
                    <a:lstStyle/>
                    <a:p>
                      <a:pPr marL="0" marR="0" lvl="0" indent="0" algn="l" defTabSz="914375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Bacterial</a:t>
                      </a:r>
                      <a:r>
                        <a:rPr lang="nl-NL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nl-NL" sz="11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toxin</a:t>
                      </a:r>
                      <a:endParaRPr lang="nl-NL" sz="11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5452117"/>
                  </a:ext>
                </a:extLst>
              </a:tr>
            </a:tbl>
          </a:graphicData>
        </a:graphic>
      </p:graphicFrame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785252B-1AFA-34B3-FDA6-39414E41BE41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rot="5400000">
            <a:off x="6588177" y="4383366"/>
            <a:ext cx="769146" cy="61005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6F26EE2-7CC1-21C3-F1E1-C5A69A414CA8}"/>
              </a:ext>
            </a:extLst>
          </p:cNvPr>
          <p:cNvSpPr/>
          <p:nvPr/>
        </p:nvSpPr>
        <p:spPr>
          <a:xfrm>
            <a:off x="5796209" y="2910930"/>
            <a:ext cx="1708697" cy="510571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Further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cooking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/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prep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process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</a:rPr>
              <a:t>involved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</a:rPr>
              <a:t>?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5B7F59-66DE-9F8E-DE69-50C453800A65}"/>
              </a:ext>
            </a:extLst>
          </p:cNvPr>
          <p:cNvSpPr/>
          <p:nvPr/>
        </p:nvSpPr>
        <p:spPr>
          <a:xfrm>
            <a:off x="6650558" y="3871656"/>
            <a:ext cx="1254440" cy="432165"/>
          </a:xfrm>
          <a:prstGeom prst="rect">
            <a:avLst/>
          </a:prstGeom>
          <a:solidFill>
            <a:srgbClr val="CB5722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 err="1">
                <a:solidFill>
                  <a:schemeClr val="bg1"/>
                </a:solidFill>
                <a:latin typeface="Abadi" panose="020B0604020104020204" pitchFamily="34" charset="0"/>
              </a:rPr>
              <a:t>Thermal</a:t>
            </a:r>
            <a:r>
              <a:rPr lang="nl-NL" sz="1200" dirty="0">
                <a:solidFill>
                  <a:schemeClr val="bg1"/>
                </a:solidFill>
                <a:latin typeface="Abadi" panose="020B0604020104020204" pitchFamily="34" charset="0"/>
              </a:rPr>
              <a:t> Cooking &gt; 70°C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DEABEB7-2042-020B-B2D5-E9CC951D1F26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 rot="16200000" flipH="1">
            <a:off x="6739091" y="3332968"/>
            <a:ext cx="450155" cy="62722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1F05F6C9-D79E-9E5B-254E-96DFD5C37FD3}"/>
              </a:ext>
            </a:extLst>
          </p:cNvPr>
          <p:cNvSpPr/>
          <p:nvPr/>
        </p:nvSpPr>
        <p:spPr>
          <a:xfrm>
            <a:off x="3979083" y="3871656"/>
            <a:ext cx="1509714" cy="360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4452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00" dirty="0">
                <a:solidFill>
                  <a:schemeClr val="tx1"/>
                </a:solidFill>
                <a:latin typeface="Abadi" panose="020B0604020104020204" pitchFamily="34" charset="0"/>
              </a:rPr>
              <a:t>Ready </a:t>
            </a:r>
            <a:r>
              <a:rPr lang="nl-NL" sz="1200" dirty="0" err="1">
                <a:solidFill>
                  <a:schemeClr val="tx1"/>
                </a:solidFill>
                <a:latin typeface="Abadi" panose="020B0604020104020204" pitchFamily="34" charset="0"/>
              </a:rPr>
              <a:t>to</a:t>
            </a:r>
            <a:r>
              <a:rPr lang="nl-NL" sz="1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Abadi" panose="020B0604020104020204" pitchFamily="34" charset="0"/>
              </a:rPr>
              <a:t>eat</a:t>
            </a:r>
            <a:r>
              <a:rPr lang="nl-NL" sz="12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00" dirty="0" err="1">
                <a:solidFill>
                  <a:schemeClr val="tx1"/>
                </a:solidFill>
                <a:latin typeface="Abadi" panose="020B0604020104020204" pitchFamily="34" charset="0"/>
              </a:rPr>
              <a:t>foods</a:t>
            </a:r>
            <a:endParaRPr lang="nl-NL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F71E51D-BA93-7394-32E7-5D02525040F6}"/>
              </a:ext>
            </a:extLst>
          </p:cNvPr>
          <p:cNvGrpSpPr/>
          <p:nvPr/>
        </p:nvGrpSpPr>
        <p:grpSpPr>
          <a:xfrm>
            <a:off x="6295675" y="5072967"/>
            <a:ext cx="744094" cy="737996"/>
            <a:chOff x="3591303" y="3136819"/>
            <a:chExt cx="720000" cy="7141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135D4A-782F-9F65-3E72-68B442FB802F}"/>
                </a:ext>
              </a:extLst>
            </p:cNvPr>
            <p:cNvSpPr/>
            <p:nvPr/>
          </p:nvSpPr>
          <p:spPr>
            <a:xfrm>
              <a:off x="3591303" y="31368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Medium risk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DA1F0BE-C53B-D998-3E73-AA2889567844}"/>
                </a:ext>
              </a:extLst>
            </p:cNvPr>
            <p:cNvSpPr/>
            <p:nvPr/>
          </p:nvSpPr>
          <p:spPr>
            <a:xfrm>
              <a:off x="3591303" y="3490919"/>
              <a:ext cx="72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Table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4</a:t>
              </a:r>
            </a:p>
          </p:txBody>
        </p:sp>
      </p:grp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E4370845-9D23-4E64-8236-89736F0DE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17449"/>
              </p:ext>
            </p:extLst>
          </p:nvPr>
        </p:nvGraphicFramePr>
        <p:xfrm>
          <a:off x="11223057" y="327646"/>
          <a:ext cx="1732547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87071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845476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1E-1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501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33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98DF5-FCAD-B391-26DA-DFBABAAE6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>
            <a:off x="0" y="0"/>
            <a:ext cx="14039850" cy="1422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5A130-380E-1748-02DC-95D90C1EF267}"/>
              </a:ext>
            </a:extLst>
          </p:cNvPr>
          <p:cNvSpPr txBox="1"/>
          <p:nvPr/>
        </p:nvSpPr>
        <p:spPr>
          <a:xfrm>
            <a:off x="2629465" y="536003"/>
            <a:ext cx="9191171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Prevalence</a:t>
            </a:r>
            <a:r>
              <a:rPr lang="nl-NL" sz="3600" b="1" kern="0" dirty="0">
                <a:latin typeface="Calibri" panose="020F0502020204030204"/>
              </a:rPr>
              <a:t> </a:t>
            </a:r>
            <a:r>
              <a:rPr lang="nl-NL" sz="3600" b="1" kern="0" dirty="0" err="1">
                <a:latin typeface="Calibri" panose="020F0502020204030204"/>
              </a:rPr>
              <a:t>and</a:t>
            </a:r>
            <a:r>
              <a:rPr lang="nl-NL" sz="3600" b="1" kern="0" dirty="0">
                <a:latin typeface="Calibri" panose="020F0502020204030204"/>
              </a:rPr>
              <a:t> </a:t>
            </a:r>
            <a:r>
              <a:rPr lang="nl-NL" sz="3600" b="1" kern="0" dirty="0" err="1">
                <a:latin typeface="Calibri" panose="020F0502020204030204"/>
              </a:rPr>
              <a:t>Severity</a:t>
            </a:r>
            <a:r>
              <a:rPr lang="nl-NL" sz="3600" b="1" kern="0" dirty="0">
                <a:latin typeface="Calibri" panose="020F0502020204030204"/>
              </a:rPr>
              <a:t>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6115D5-BF02-841C-FF44-04DFFA2B7DAE}"/>
              </a:ext>
            </a:extLst>
          </p:cNvPr>
          <p:cNvSpPr txBox="1"/>
          <p:nvPr/>
        </p:nvSpPr>
        <p:spPr>
          <a:xfrm>
            <a:off x="2035722" y="1794754"/>
            <a:ext cx="195114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 err="1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User’s</a:t>
            </a: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input</a:t>
            </a:r>
            <a:endParaRPr lang="nl-NL" sz="2400" b="1" kern="0" dirty="0">
              <a:latin typeface="Calibri" panose="020F0502020204030204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ADD4F5-D7B5-DAF4-E3D8-5A835BBAD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00066"/>
              </p:ext>
            </p:extLst>
          </p:nvPr>
        </p:nvGraphicFramePr>
        <p:xfrm>
          <a:off x="969950" y="2973526"/>
          <a:ext cx="4202383" cy="159607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81379">
                  <a:extLst>
                    <a:ext uri="{9D8B030D-6E8A-4147-A177-3AD203B41FA5}">
                      <a16:colId xmlns:a16="http://schemas.microsoft.com/office/drawing/2014/main" val="2096993149"/>
                    </a:ext>
                  </a:extLst>
                </a:gridCol>
                <a:gridCol w="2821004">
                  <a:extLst>
                    <a:ext uri="{9D8B030D-6E8A-4147-A177-3AD203B41FA5}">
                      <a16:colId xmlns:a16="http://schemas.microsoft.com/office/drawing/2014/main" val="2639460"/>
                    </a:ext>
                  </a:extLst>
                </a:gridCol>
              </a:tblGrid>
              <a:tr h="388493"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Parameter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NL" dirty="0">
                          <a:solidFill>
                            <a:schemeClr val="tx1"/>
                          </a:solidFill>
                        </a:rPr>
                        <a:t>Criteria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09369"/>
                  </a:ext>
                </a:extLst>
              </a:tr>
              <a:tr h="1033906">
                <a:tc>
                  <a:txBody>
                    <a:bodyPr/>
                    <a:lstStyle/>
                    <a:p>
                      <a:pPr algn="l"/>
                      <a:r>
                        <a:rPr lang="nl-NL" sz="2000" b="1" dirty="0"/>
                        <a:t>Food </a:t>
                      </a:r>
                      <a:endParaRPr lang="en-GB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/>
                        <a:t>item</a:t>
                      </a:r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Composition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err="1"/>
                        <a:t>Acidity</a:t>
                      </a:r>
                      <a:endParaRPr lang="nl-NL" sz="1800" dirty="0"/>
                    </a:p>
                    <a:p>
                      <a:pPr marL="0" marR="0" lvl="0" indent="0" algn="l" defTabSz="10530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0704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2D130AF-BEE9-33C9-D013-F694B71A9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80048" b="75049"/>
          <a:stretch/>
        </p:blipFill>
        <p:spPr>
          <a:xfrm flipH="1">
            <a:off x="6142283" y="1405589"/>
            <a:ext cx="118012" cy="6514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F5A1F-A96E-1576-BD32-A0C4031034F7}"/>
              </a:ext>
            </a:extLst>
          </p:cNvPr>
          <p:cNvSpPr txBox="1"/>
          <p:nvPr/>
        </p:nvSpPr>
        <p:spPr>
          <a:xfrm>
            <a:off x="9039156" y="1835670"/>
            <a:ext cx="233792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2515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2400" b="1" kern="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Mira</a:t>
            </a:r>
            <a:endParaRPr lang="nl-NL" sz="2400" b="1" kern="0" dirty="0"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9D609-4C3F-347C-296A-3FBEF531717B}"/>
              </a:ext>
            </a:extLst>
          </p:cNvPr>
          <p:cNvSpPr txBox="1"/>
          <p:nvPr/>
        </p:nvSpPr>
        <p:spPr>
          <a:xfrm>
            <a:off x="7779557" y="2755901"/>
            <a:ext cx="4733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 err="1"/>
              <a:t>Based</a:t>
            </a:r>
            <a:r>
              <a:rPr lang="nl-NL" sz="2000" dirty="0"/>
              <a:t> on </a:t>
            </a:r>
            <a:r>
              <a:rPr lang="nl-NL" sz="2000" dirty="0" err="1"/>
              <a:t>user’s</a:t>
            </a:r>
            <a:r>
              <a:rPr lang="nl-NL" sz="2000" dirty="0"/>
              <a:t> input in step 1, display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respective</a:t>
            </a:r>
            <a:r>
              <a:rPr lang="nl-NL" sz="2000" dirty="0"/>
              <a:t> data column in Step 6_HFA4th root, Step 7_FC </a:t>
            </a:r>
            <a:r>
              <a:rPr lang="nl-NL" sz="2000" dirty="0" err="1"/>
              <a:t>and</a:t>
            </a:r>
            <a:r>
              <a:rPr lang="nl-NL" sz="2000" dirty="0"/>
              <a:t> Step8_HS </a:t>
            </a:r>
            <a:r>
              <a:rPr lang="nl-NL" sz="2000" dirty="0" err="1"/>
              <a:t>values</a:t>
            </a:r>
            <a:endParaRPr lang="nl-NL" sz="2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7158A45-A675-9C7B-101B-C48B038E009A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7890560" y="3549613"/>
            <a:ext cx="2033634" cy="2477537"/>
          </a:xfrm>
          <a:prstGeom prst="bentConnector3">
            <a:avLst>
              <a:gd name="adj1" fmla="val 49999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C66C81-33C0-B830-BD11-A082BE429701}"/>
              </a:ext>
            </a:extLst>
          </p:cNvPr>
          <p:cNvSpPr txBox="1"/>
          <p:nvPr/>
        </p:nvSpPr>
        <p:spPr>
          <a:xfrm>
            <a:off x="6409115" y="5805198"/>
            <a:ext cx="251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Show </a:t>
            </a:r>
            <a:r>
              <a:rPr lang="nl-NL" sz="2000" dirty="0" err="1"/>
              <a:t>total</a:t>
            </a:r>
            <a:r>
              <a:rPr lang="nl-NL" sz="2000" dirty="0"/>
              <a:t> ranking of </a:t>
            </a:r>
            <a:r>
              <a:rPr lang="nl-NL" sz="2000" dirty="0" err="1"/>
              <a:t>results</a:t>
            </a:r>
            <a:r>
              <a:rPr lang="nl-NL" sz="2000" dirty="0"/>
              <a:t> in a </a:t>
            </a:r>
            <a:r>
              <a:rPr lang="nl-NL" sz="2000" dirty="0" err="1"/>
              <a:t>Table</a:t>
            </a:r>
            <a:endParaRPr lang="nl-NL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708E8-AC3A-FB8C-AB30-68B5C06540CE}"/>
              </a:ext>
            </a:extLst>
          </p:cNvPr>
          <p:cNvSpPr txBox="1"/>
          <p:nvPr/>
        </p:nvSpPr>
        <p:spPr>
          <a:xfrm>
            <a:off x="11253239" y="5805198"/>
            <a:ext cx="2518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58772">
              <a:spcAft>
                <a:spcPts val="691"/>
              </a:spcAft>
            </a:pPr>
            <a:r>
              <a:rPr lang="nl-NL" sz="2000" dirty="0"/>
              <a:t>Show </a:t>
            </a:r>
            <a:r>
              <a:rPr lang="nl-NL" sz="2000" dirty="0" err="1"/>
              <a:t>total</a:t>
            </a:r>
            <a:r>
              <a:rPr lang="nl-NL" sz="2000" dirty="0"/>
              <a:t> ranking of </a:t>
            </a:r>
            <a:r>
              <a:rPr lang="nl-NL" sz="2000" dirty="0" err="1"/>
              <a:t>results</a:t>
            </a:r>
            <a:r>
              <a:rPr lang="nl-NL" sz="2000" dirty="0"/>
              <a:t> in a plot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3663ABB-D7B1-57F9-3EC4-E12017A3ABBC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16200000" flipH="1">
            <a:off x="10312621" y="3605087"/>
            <a:ext cx="2033634" cy="236658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2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3314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DBBC5-DE9A-9267-EEF4-CB79D8681D66}"/>
              </a:ext>
            </a:extLst>
          </p:cNvPr>
          <p:cNvGrpSpPr/>
          <p:nvPr/>
        </p:nvGrpSpPr>
        <p:grpSpPr>
          <a:xfrm>
            <a:off x="1343453" y="1989325"/>
            <a:ext cx="5424132" cy="3539494"/>
            <a:chOff x="564018" y="1468679"/>
            <a:chExt cx="5424132" cy="35394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45D868-B4C0-26A9-D426-453ED7772C07}"/>
                </a:ext>
              </a:extLst>
            </p:cNvPr>
            <p:cNvSpPr/>
            <p:nvPr/>
          </p:nvSpPr>
          <p:spPr>
            <a:xfrm>
              <a:off x="1257278" y="2814023"/>
              <a:ext cx="1422941" cy="5414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Contamination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alerts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(US &amp; EU)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F99E24-63E1-56A3-A9E6-97C81EB18C78}"/>
                </a:ext>
              </a:extLst>
            </p:cNvPr>
            <p:cNvSpPr/>
            <p:nvPr/>
          </p:nvSpPr>
          <p:spPr>
            <a:xfrm>
              <a:off x="2916548" y="2817315"/>
              <a:ext cx="1416509" cy="5348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Outbreak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(US &amp; EU)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5844A6-4BC6-AAAC-0586-C0CDB7D5BFE2}"/>
                </a:ext>
              </a:extLst>
            </p:cNvPr>
            <p:cNvSpPr/>
            <p:nvPr/>
          </p:nvSpPr>
          <p:spPr>
            <a:xfrm>
              <a:off x="4563488" y="2817755"/>
              <a:ext cx="1424662" cy="55544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Sampling </a:t>
              </a:r>
            </a:p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(meta-analysis)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04BDD2-6CBC-AC84-C57B-9E773DCD2520}"/>
                </a:ext>
              </a:extLst>
            </p:cNvPr>
            <p:cNvSpPr txBox="1"/>
            <p:nvPr/>
          </p:nvSpPr>
          <p:spPr>
            <a:xfrm>
              <a:off x="564018" y="4395082"/>
              <a:ext cx="1771376" cy="61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85" dirty="0">
                  <a:solidFill>
                    <a:srgbClr val="C00000"/>
                  </a:solidFill>
                  <a:latin typeface="Abadi" panose="020B0604020104020204" pitchFamily="34" charset="0"/>
                  <a:cs typeface="AngsanaUPC" panose="02020603050405020304" pitchFamily="18" charset="-34"/>
                </a:rPr>
                <a:t>*Assuming 1/million chance it may be the exception</a:t>
              </a:r>
              <a:endParaRPr lang="en-GB" sz="1085" i="1" dirty="0">
                <a:solidFill>
                  <a:srgbClr val="C00000"/>
                </a:solidFill>
                <a:latin typeface="Abadi" panose="020B0604020104020204" pitchFamily="34" charset="0"/>
                <a:cs typeface="AngsanaUPC" panose="02020603050405020304" pitchFamily="18" charset="-34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095266-1FFD-3C98-45B0-2AFD07ED2B3E}"/>
                </a:ext>
              </a:extLst>
            </p:cNvPr>
            <p:cNvGrpSpPr/>
            <p:nvPr/>
          </p:nvGrpSpPr>
          <p:grpSpPr>
            <a:xfrm>
              <a:off x="2283585" y="1468679"/>
              <a:ext cx="2670641" cy="541406"/>
              <a:chOff x="4908799" y="1083718"/>
              <a:chExt cx="2076450" cy="523875"/>
            </a:xfrm>
            <a:solidFill>
              <a:srgbClr val="D97C7C"/>
            </a:solidFill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8C37564-57FB-5ACF-69F2-F7EA5EDC52E4}"/>
                  </a:ext>
                </a:extLst>
              </p:cNvPr>
              <p:cNvSpPr/>
              <p:nvPr/>
            </p:nvSpPr>
            <p:spPr>
              <a:xfrm>
                <a:off x="4908799" y="1083718"/>
                <a:ext cx="2076450" cy="523875"/>
              </a:xfrm>
              <a:prstGeom prst="roundRect">
                <a:avLst/>
              </a:prstGeom>
              <a:grpFill/>
              <a:scene3d>
                <a:camera prst="orthographicFront"/>
                <a:lightRig rig="threePt" dir="t"/>
              </a:scene3d>
              <a:sp3d>
                <a:bevelT w="114300" prst="artDeco"/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6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1650F6-58A0-CAB1-5402-919CDAB411EB}"/>
                  </a:ext>
                </a:extLst>
              </p:cNvPr>
              <p:cNvSpPr/>
              <p:nvPr/>
            </p:nvSpPr>
            <p:spPr>
              <a:xfrm>
                <a:off x="5146391" y="1153993"/>
                <a:ext cx="1578480" cy="39100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447" b="1" dirty="0">
                    <a:solidFill>
                      <a:schemeClr val="bg1"/>
                    </a:solidFill>
                  </a:rPr>
                  <a:t> Hazard </a:t>
                </a:r>
                <a:r>
                  <a:rPr lang="nl-NL" sz="1447" b="1" dirty="0" err="1">
                    <a:solidFill>
                      <a:schemeClr val="bg1"/>
                    </a:solidFill>
                  </a:rPr>
                  <a:t>Prevalence</a:t>
                </a:r>
                <a:endParaRPr lang="nl-NL" sz="1447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4C58830C-BF6D-C0F4-AA5D-43A268C44ACD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 rot="5400000">
              <a:off x="2391859" y="1586975"/>
              <a:ext cx="803939" cy="165015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00A5F206-190A-8673-44C2-EBCB686968B6}"/>
                </a:ext>
              </a:extLst>
            </p:cNvPr>
            <p:cNvCxnSpPr>
              <a:cxnSpLocks/>
              <a:stCxn id="17" idx="2"/>
              <a:endCxn id="4" idx="0"/>
            </p:cNvCxnSpPr>
            <p:nvPr/>
          </p:nvCxnSpPr>
          <p:spPr>
            <a:xfrm rot="16200000" flipH="1">
              <a:off x="3218239" y="2410751"/>
              <a:ext cx="807230" cy="589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762F0CAB-632A-5C1D-3F1B-F68F121B37AD}"/>
                </a:ext>
              </a:extLst>
            </p:cNvPr>
            <p:cNvCxnSpPr>
              <a:cxnSpLocks/>
              <a:stCxn id="17" idx="2"/>
              <a:endCxn id="5" idx="0"/>
            </p:cNvCxnSpPr>
            <p:nvPr/>
          </p:nvCxnSpPr>
          <p:spPr>
            <a:xfrm rot="16200000" flipH="1">
              <a:off x="4043527" y="1585462"/>
              <a:ext cx="807670" cy="16569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E3236D-F36B-DFCA-97BF-A57255F90CBF}"/>
                </a:ext>
              </a:extLst>
            </p:cNvPr>
            <p:cNvSpPr/>
            <p:nvPr/>
          </p:nvSpPr>
          <p:spPr>
            <a:xfrm>
              <a:off x="2335395" y="4048039"/>
              <a:ext cx="721764" cy="31717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NR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D2802-342B-359D-1E7C-57F261376F8F}"/>
                </a:ext>
              </a:extLst>
            </p:cNvPr>
            <p:cNvSpPr/>
            <p:nvPr/>
          </p:nvSpPr>
          <p:spPr>
            <a:xfrm>
              <a:off x="3110568" y="4048040"/>
              <a:ext cx="1016672" cy="7274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</a:t>
              </a: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Strength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of </a:t>
              </a:r>
              <a:r>
                <a:rPr lang="nl-NL" sz="1240" dirty="0" err="1">
                  <a:solidFill>
                    <a:schemeClr val="tx1"/>
                  </a:solidFill>
                  <a:latin typeface="Abadi" panose="020B0604020104020204" pitchFamily="34" charset="0"/>
                </a:rPr>
                <a:t>evidence</a:t>
              </a: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 (%)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61D206-DAEC-5B8C-A46F-4BF6FD2FFFEC}"/>
                </a:ext>
              </a:extLst>
            </p:cNvPr>
            <p:cNvSpPr/>
            <p:nvPr/>
          </p:nvSpPr>
          <p:spPr>
            <a:xfrm>
              <a:off x="2335394" y="4463991"/>
              <a:ext cx="721764" cy="30748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240" dirty="0">
                  <a:solidFill>
                    <a:schemeClr val="tx1"/>
                  </a:solidFill>
                  <a:latin typeface="Abadi" panose="020B0604020104020204" pitchFamily="34" charset="0"/>
                </a:rPr>
                <a:t>1E-6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21E4A98-761C-CDFE-E9D2-EB1D8F4CAAF8}"/>
                </a:ext>
              </a:extLst>
            </p:cNvPr>
            <p:cNvCxnSpPr>
              <a:cxnSpLocks/>
              <a:stCxn id="3" idx="2"/>
              <a:endCxn id="12" idx="0"/>
            </p:cNvCxnSpPr>
            <p:nvPr/>
          </p:nvCxnSpPr>
          <p:spPr>
            <a:xfrm rot="16200000" flipH="1">
              <a:off x="2447521" y="2876656"/>
              <a:ext cx="692611" cy="16501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D2B3C7C-7413-B5EE-CA3A-AF1C2BC5AD7C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 rot="5400000">
              <a:off x="3273905" y="3697140"/>
              <a:ext cx="695900" cy="589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BA4BAD3-C75D-0217-831A-603B9704523E}"/>
                </a:ext>
              </a:extLst>
            </p:cNvPr>
            <p:cNvCxnSpPr>
              <a:cxnSpLocks/>
              <a:stCxn id="5" idx="2"/>
              <a:endCxn id="12" idx="0"/>
            </p:cNvCxnSpPr>
            <p:nvPr/>
          </p:nvCxnSpPr>
          <p:spPr>
            <a:xfrm rot="5400000">
              <a:off x="4109943" y="2882163"/>
              <a:ext cx="674837" cy="16569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2"/>
              </a:solidFill>
              <a:tailEnd type="triangle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2C63781-9164-C405-4CB0-AB7710D28C95}"/>
              </a:ext>
            </a:extLst>
          </p:cNvPr>
          <p:cNvSpPr/>
          <p:nvPr/>
        </p:nvSpPr>
        <p:spPr>
          <a:xfrm>
            <a:off x="9075602" y="3120476"/>
            <a:ext cx="2575187" cy="3824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Consumption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 % 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by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Infants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/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toddlers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in EU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B4865B-75A6-9623-999E-2254E9C8ECE6}"/>
              </a:ext>
            </a:extLst>
          </p:cNvPr>
          <p:cNvSpPr/>
          <p:nvPr/>
        </p:nvSpPr>
        <p:spPr>
          <a:xfrm>
            <a:off x="9075600" y="3872786"/>
            <a:ext cx="2676642" cy="7709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Actual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consumption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percentage in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population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of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infants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and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toddlers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up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to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the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nl-NL" sz="1240" dirty="0" err="1">
                <a:solidFill>
                  <a:schemeClr val="tx1"/>
                </a:solidFill>
                <a:latin typeface="Abadi" panose="020B0604020104020204" pitchFamily="34" charset="0"/>
              </a:rPr>
              <a:t>age</a:t>
            </a: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 of 3 in EU (%)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E3A9E7-65DA-B813-2BB7-3A3266EC1FAB}"/>
              </a:ext>
            </a:extLst>
          </p:cNvPr>
          <p:cNvGrpSpPr/>
          <p:nvPr/>
        </p:nvGrpSpPr>
        <p:grpSpPr>
          <a:xfrm>
            <a:off x="9075601" y="1989325"/>
            <a:ext cx="2575187" cy="541406"/>
            <a:chOff x="4908799" y="1083718"/>
            <a:chExt cx="2076450" cy="523875"/>
          </a:xfrm>
          <a:solidFill>
            <a:srgbClr val="D97C7C"/>
          </a:solidFill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633A1F3-0C49-3C6D-0609-703F33DCBFD7}"/>
                </a:ext>
              </a:extLst>
            </p:cNvPr>
            <p:cNvSpPr/>
            <p:nvPr/>
          </p:nvSpPr>
          <p:spPr>
            <a:xfrm>
              <a:off x="4908799" y="1083718"/>
              <a:ext cx="2076450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6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561564E-2762-788F-667C-35961E0231CB}"/>
                </a:ext>
              </a:extLst>
            </p:cNvPr>
            <p:cNvSpPr/>
            <p:nvPr/>
          </p:nvSpPr>
          <p:spPr>
            <a:xfrm>
              <a:off x="5146391" y="1153993"/>
              <a:ext cx="1578480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47" b="1" dirty="0">
                  <a:solidFill>
                    <a:schemeClr val="bg1"/>
                  </a:solidFill>
                </a:rPr>
                <a:t> Food </a:t>
              </a:r>
              <a:r>
                <a:rPr lang="nl-NL" sz="1447" b="1" dirty="0" err="1">
                  <a:solidFill>
                    <a:schemeClr val="bg1"/>
                  </a:solidFill>
                </a:rPr>
                <a:t>Consumption</a:t>
              </a:r>
              <a:endParaRPr lang="nl-NL" sz="1447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3A51B0C-8A79-BFA0-B072-E43D39A44995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16200000" flipH="1">
            <a:off x="10068320" y="2825604"/>
            <a:ext cx="58974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B0A9E26-1461-D34B-0487-45A634AD4C85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rot="16200000" flipH="1">
            <a:off x="10203628" y="3662491"/>
            <a:ext cx="369863" cy="50727"/>
          </a:xfrm>
          <a:prstGeom prst="bentConnector3">
            <a:avLst>
              <a:gd name="adj1" fmla="val 57807"/>
            </a:avLst>
          </a:prstGeom>
          <a:ln w="19050">
            <a:solidFill>
              <a:schemeClr val="tx2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4FED2B8-944F-8ACB-72A3-DA499A98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167632"/>
              </p:ext>
            </p:extLst>
          </p:nvPr>
        </p:nvGraphicFramePr>
        <p:xfrm>
          <a:off x="2491805" y="6335832"/>
          <a:ext cx="3369680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030790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  <a:gridCol w="1030790">
                  <a:extLst>
                    <a:ext uri="{9D8B030D-6E8A-4147-A177-3AD203B41FA5}">
                      <a16:colId xmlns:a16="http://schemas.microsoft.com/office/drawing/2014/main" val="375910867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Prevalence</a:t>
                      </a:r>
                      <a:r>
                        <a:rPr lang="nl-N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percentage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value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 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1-10%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0.011-0.1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10.1 - 40%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0.101 - 0.4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2501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&gt;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C426325-7512-4135-32F7-E4CC17961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1444"/>
              </p:ext>
            </p:extLst>
          </p:nvPr>
        </p:nvGraphicFramePr>
        <p:xfrm>
          <a:off x="8620382" y="6335832"/>
          <a:ext cx="3587077" cy="114300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439863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024394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  <a:gridCol w="1122820">
                  <a:extLst>
                    <a:ext uri="{9D8B030D-6E8A-4147-A177-3AD203B41FA5}">
                      <a16:colId xmlns:a16="http://schemas.microsoft.com/office/drawing/2014/main" val="720847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Consumption</a:t>
                      </a:r>
                      <a:r>
                        <a:rPr lang="nl-NL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percentage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Risk value</a:t>
                      </a: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 1%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&lt;0.01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1-10%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0.011-0.1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10.1 - 40%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0.101- 0.4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&gt; 40%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 0.4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701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880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BF68CC5-0D34-BBA2-FE80-51DE3E786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6" t="11979" r="41564" b="75049"/>
          <a:stretch/>
        </p:blipFill>
        <p:spPr>
          <a:xfrm rot="5400000">
            <a:off x="-3893680" y="3886660"/>
            <a:ext cx="7932740" cy="13401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CC665B-3931-E19D-BE22-C45FEB3DAE56}"/>
              </a:ext>
            </a:extLst>
          </p:cNvPr>
          <p:cNvSpPr txBox="1"/>
          <p:nvPr/>
        </p:nvSpPr>
        <p:spPr>
          <a:xfrm>
            <a:off x="-132678" y="209021"/>
            <a:ext cx="3544276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nl-NL" sz="3600" b="1" kern="0" dirty="0" err="1">
                <a:latin typeface="Calibri" panose="020F0502020204030204"/>
              </a:rPr>
              <a:t>Decision</a:t>
            </a:r>
            <a:r>
              <a:rPr lang="nl-NL" sz="3600" b="1" kern="0" dirty="0">
                <a:latin typeface="Calibri" panose="020F0502020204030204"/>
              </a:rPr>
              <a:t> tree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48AA70-E22B-AE71-EBF3-C0BF80671618}"/>
              </a:ext>
            </a:extLst>
          </p:cNvPr>
          <p:cNvGrpSpPr/>
          <p:nvPr/>
        </p:nvGrpSpPr>
        <p:grpSpPr>
          <a:xfrm>
            <a:off x="5966802" y="2310528"/>
            <a:ext cx="2145935" cy="541406"/>
            <a:chOff x="4908799" y="1083718"/>
            <a:chExt cx="2076450" cy="523875"/>
          </a:xfrm>
          <a:solidFill>
            <a:srgbClr val="D55050"/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5C9CBF9-206A-4E29-3779-7EBF3E1CA8A8}"/>
                </a:ext>
              </a:extLst>
            </p:cNvPr>
            <p:cNvSpPr/>
            <p:nvPr/>
          </p:nvSpPr>
          <p:spPr>
            <a:xfrm>
              <a:off x="4908799" y="1083718"/>
              <a:ext cx="2076450" cy="523875"/>
            </a:xfrm>
            <a:prstGeom prst="round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6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F6A3F25-D146-058E-1CF9-33B59893FD44}"/>
                </a:ext>
              </a:extLst>
            </p:cNvPr>
            <p:cNvSpPr/>
            <p:nvPr/>
          </p:nvSpPr>
          <p:spPr>
            <a:xfrm>
              <a:off x="5146391" y="1153993"/>
              <a:ext cx="1578480" cy="39100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447" b="1" dirty="0">
                  <a:solidFill>
                    <a:schemeClr val="bg1"/>
                  </a:solidFill>
                </a:rPr>
                <a:t>Hazard </a:t>
              </a:r>
              <a:r>
                <a:rPr lang="nl-NL" sz="1447" b="1" dirty="0" err="1">
                  <a:solidFill>
                    <a:schemeClr val="bg1"/>
                  </a:solidFill>
                </a:rPr>
                <a:t>severity</a:t>
              </a:r>
              <a:endParaRPr lang="nl-NL" sz="1447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8F1F6972-28B9-5D02-DBF7-74EB527AD55E}"/>
              </a:ext>
            </a:extLst>
          </p:cNvPr>
          <p:cNvSpPr/>
          <p:nvPr/>
        </p:nvSpPr>
        <p:spPr>
          <a:xfrm>
            <a:off x="2940722" y="4376851"/>
            <a:ext cx="2226366" cy="550336"/>
          </a:xfrm>
          <a:prstGeom prst="rect">
            <a:avLst/>
          </a:prstGeom>
          <a:solidFill>
            <a:srgbClr val="E2585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Other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data available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for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calculation?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570791-15EB-122D-8723-865382CE68B2}"/>
              </a:ext>
            </a:extLst>
          </p:cNvPr>
          <p:cNvSpPr/>
          <p:nvPr/>
        </p:nvSpPr>
        <p:spPr>
          <a:xfrm>
            <a:off x="2940724" y="3465917"/>
            <a:ext cx="2226365" cy="370568"/>
          </a:xfrm>
          <a:prstGeom prst="rect">
            <a:avLst/>
          </a:prstGeom>
          <a:solidFill>
            <a:srgbClr val="E2585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DALY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reported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F0B1D9-EAA9-A333-4ADF-40D511B7BEE9}"/>
              </a:ext>
            </a:extLst>
          </p:cNvPr>
          <p:cNvSpPr/>
          <p:nvPr/>
        </p:nvSpPr>
        <p:spPr>
          <a:xfrm>
            <a:off x="2940722" y="5182996"/>
            <a:ext cx="2226366" cy="655130"/>
          </a:xfrm>
          <a:prstGeom prst="rect">
            <a:avLst/>
          </a:prstGeom>
          <a:solidFill>
            <a:srgbClr val="E25858"/>
          </a:solidFill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Assumption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 based on  </a:t>
            </a:r>
            <a:r>
              <a:rPr lang="nl-NL" sz="1240" dirty="0" err="1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closely</a:t>
            </a:r>
            <a:r>
              <a:rPr lang="nl-NL" sz="1240" dirty="0">
                <a:solidFill>
                  <a:schemeClr val="bg1"/>
                </a:solidFill>
                <a:latin typeface="Abadi" panose="020B0604020104020204" pitchFamily="34" charset="0"/>
                <a:cs typeface="AngsanaUPC" panose="02020603050405020304" pitchFamily="18" charset="-34"/>
              </a:rPr>
              <a:t>-related species that have similar sequelae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E8CF17-A078-29B4-BC89-3EB191FD1B72}"/>
              </a:ext>
            </a:extLst>
          </p:cNvPr>
          <p:cNvCxnSpPr>
            <a:cxnSpLocks/>
            <a:stCxn id="32" idx="3"/>
            <a:endCxn id="44" idx="1"/>
          </p:cNvCxnSpPr>
          <p:nvPr/>
        </p:nvCxnSpPr>
        <p:spPr>
          <a:xfrm>
            <a:off x="5167087" y="3651201"/>
            <a:ext cx="1323372" cy="1000820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9EC6A7-0B77-640F-8899-D4026C54D7AE}"/>
              </a:ext>
            </a:extLst>
          </p:cNvPr>
          <p:cNvGrpSpPr/>
          <p:nvPr/>
        </p:nvGrpSpPr>
        <p:grpSpPr>
          <a:xfrm>
            <a:off x="9403301" y="3465916"/>
            <a:ext cx="2625167" cy="2372209"/>
            <a:chOff x="8025259" y="1845765"/>
            <a:chExt cx="2540164" cy="21698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D201F9-25E3-ACF5-19DE-1D81E2E97CA2}"/>
                </a:ext>
              </a:extLst>
            </p:cNvPr>
            <p:cNvSpPr/>
            <p:nvPr/>
          </p:nvSpPr>
          <p:spPr>
            <a:xfrm>
              <a:off x="8025259" y="3558099"/>
              <a:ext cx="2321879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High 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causes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severe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illness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/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death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to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victims</a:t>
              </a:r>
              <a:endParaRPr lang="nl-NL" sz="1240" dirty="0">
                <a:solidFill>
                  <a:srgbClr val="F06161"/>
                </a:solidFill>
                <a:latin typeface="Abadi" panose="020B060402010402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1F0259-9C39-AC57-C07A-64CB1F9AB022}"/>
                </a:ext>
              </a:extLst>
            </p:cNvPr>
            <p:cNvSpPr/>
            <p:nvPr/>
          </p:nvSpPr>
          <p:spPr>
            <a:xfrm>
              <a:off x="8029540" y="3008003"/>
              <a:ext cx="2321879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Medium 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mainly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require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medical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treatment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67FFFFC-4D7B-8F09-8B8F-0514F41B2911}"/>
                </a:ext>
              </a:extLst>
            </p:cNvPr>
            <p:cNvSpPr/>
            <p:nvPr/>
          </p:nvSpPr>
          <p:spPr>
            <a:xfrm>
              <a:off x="8034483" y="2435044"/>
              <a:ext cx="2478732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Minor 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may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require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medical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treatment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6BB57B-9B25-088A-CBB7-B0BD64FAB6B1}"/>
                </a:ext>
              </a:extLst>
            </p:cNvPr>
            <p:cNvSpPr/>
            <p:nvPr/>
          </p:nvSpPr>
          <p:spPr>
            <a:xfrm>
              <a:off x="8044806" y="1845765"/>
              <a:ext cx="2520617" cy="45748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7194" indent="-177194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Low-risk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and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usually</a:t>
              </a:r>
              <a:r>
                <a:rPr lang="nl-NL" sz="1240" dirty="0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 </a:t>
              </a:r>
              <a:r>
                <a:rPr lang="nl-NL" sz="1240" dirty="0" err="1">
                  <a:solidFill>
                    <a:srgbClr val="F06161"/>
                  </a:solidFill>
                  <a:latin typeface="Abadi" panose="020B0604020104020204" pitchFamily="34" charset="0"/>
                  <a:cs typeface="Angsana New" panose="02020603050405020304" pitchFamily="18" charset="-34"/>
                </a:rPr>
                <a:t>self-limiting</a:t>
              </a:r>
              <a:endParaRPr lang="nl-NL" sz="1240" dirty="0">
                <a:solidFill>
                  <a:srgbClr val="F06161"/>
                </a:solidFill>
                <a:latin typeface="Abadi" panose="020B0604020104020204" pitchFamily="34" charset="0"/>
                <a:cs typeface="Angsana New" panose="02020603050405020304" pitchFamily="18" charset="-34"/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C87089-BBCF-9733-DF71-C5B5536EB9AA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4053905" y="3836485"/>
            <a:ext cx="0" cy="540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E16385-8AB4-9738-4705-F0A50A7D81D6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4053905" y="4927188"/>
            <a:ext cx="0" cy="2558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D9143C0-6655-E444-898E-4F989F93CD05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>
            <a:off x="5167089" y="4652021"/>
            <a:ext cx="1323371" cy="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431169A9-8061-0C6B-BAB2-33C7B7985BD3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 flipV="1">
            <a:off x="5167089" y="4652022"/>
            <a:ext cx="1323371" cy="85854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AB66130-BDC3-0F36-9D84-48F15AE40139}"/>
              </a:ext>
            </a:extLst>
          </p:cNvPr>
          <p:cNvSpPr/>
          <p:nvPr/>
        </p:nvSpPr>
        <p:spPr>
          <a:xfrm>
            <a:off x="6490460" y="3465917"/>
            <a:ext cx="47249" cy="2372209"/>
          </a:xfrm>
          <a:prstGeom prst="rect">
            <a:avLst/>
          </a:prstGeom>
          <a:solidFill>
            <a:srgbClr val="E6868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27FD5C-0D7F-3E08-6EA9-CF33EAC05C77}"/>
              </a:ext>
            </a:extLst>
          </p:cNvPr>
          <p:cNvSpPr/>
          <p:nvPr/>
        </p:nvSpPr>
        <p:spPr>
          <a:xfrm>
            <a:off x="6732242" y="5354206"/>
            <a:ext cx="1263036" cy="3888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&gt; 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D2AEE4-8430-E201-AF47-B1C4E142BB26}"/>
              </a:ext>
            </a:extLst>
          </p:cNvPr>
          <p:cNvSpPr/>
          <p:nvPr/>
        </p:nvSpPr>
        <p:spPr>
          <a:xfrm>
            <a:off x="6732242" y="4760408"/>
            <a:ext cx="1263036" cy="3878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 = 0.51-5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E60ED3-E978-D9E4-8C2D-AB90794F4DF7}"/>
              </a:ext>
            </a:extLst>
          </p:cNvPr>
          <p:cNvSpPr/>
          <p:nvPr/>
        </p:nvSpPr>
        <p:spPr>
          <a:xfrm>
            <a:off x="6732242" y="3564415"/>
            <a:ext cx="1266418" cy="379026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&lt;0.05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3C0AB62-33FB-3F04-AFDF-C56E65C628B7}"/>
              </a:ext>
            </a:extLst>
          </p:cNvPr>
          <p:cNvSpPr/>
          <p:nvPr/>
        </p:nvSpPr>
        <p:spPr>
          <a:xfrm>
            <a:off x="6742086" y="4165566"/>
            <a:ext cx="1263036" cy="388871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DALY/case = 0.05- 0.5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96ADF0-FAA2-6195-5F3D-F7E0774FEBB7}"/>
              </a:ext>
            </a:extLst>
          </p:cNvPr>
          <p:cNvSpPr/>
          <p:nvPr/>
        </p:nvSpPr>
        <p:spPr>
          <a:xfrm>
            <a:off x="7995278" y="5354207"/>
            <a:ext cx="1263036" cy="3878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Critical impact hazard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C157FF-F25C-D19A-066D-3AA0C03C7B39}"/>
              </a:ext>
            </a:extLst>
          </p:cNvPr>
          <p:cNvSpPr/>
          <p:nvPr/>
        </p:nvSpPr>
        <p:spPr>
          <a:xfrm>
            <a:off x="7995278" y="4760963"/>
            <a:ext cx="1263036" cy="3878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Severe impact hazard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887EB0A-7F86-C174-91BC-2653036A438F}"/>
              </a:ext>
            </a:extLst>
          </p:cNvPr>
          <p:cNvSpPr/>
          <p:nvPr/>
        </p:nvSpPr>
        <p:spPr>
          <a:xfrm>
            <a:off x="8004688" y="3560591"/>
            <a:ext cx="1263036" cy="3828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Low impact hazard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AEA63C-A72A-A05A-D47B-3DABABA03117}"/>
              </a:ext>
            </a:extLst>
          </p:cNvPr>
          <p:cNvSpPr/>
          <p:nvPr/>
        </p:nvSpPr>
        <p:spPr>
          <a:xfrm>
            <a:off x="8004687" y="4159787"/>
            <a:ext cx="1263036" cy="3930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7281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1240" dirty="0">
                <a:solidFill>
                  <a:schemeClr val="tx1"/>
                </a:solidFill>
                <a:latin typeface="Abadi" panose="020B0604020104020204" pitchFamily="34" charset="0"/>
              </a:rPr>
              <a:t>Minor impact hazard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5DE373D-0679-C774-B34F-116B76A2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393285"/>
              </p:ext>
            </p:extLst>
          </p:nvPr>
        </p:nvGraphicFramePr>
        <p:xfrm>
          <a:off x="11454063" y="771308"/>
          <a:ext cx="2204185" cy="109156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128552">
                  <a:extLst>
                    <a:ext uri="{9D8B030D-6E8A-4147-A177-3AD203B41FA5}">
                      <a16:colId xmlns:a16="http://schemas.microsoft.com/office/drawing/2014/main" val="296708545"/>
                    </a:ext>
                  </a:extLst>
                </a:gridCol>
                <a:gridCol w="1075633">
                  <a:extLst>
                    <a:ext uri="{9D8B030D-6E8A-4147-A177-3AD203B41FA5}">
                      <a16:colId xmlns:a16="http://schemas.microsoft.com/office/drawing/2014/main" val="39531428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b="1" u="none" strike="noStrike" dirty="0">
                          <a:effectLst/>
                        </a:rPr>
                        <a:t>Risk </a:t>
                      </a:r>
                      <a:r>
                        <a:rPr lang="nl-NL" sz="1050" b="1" u="none" strike="noStrike" dirty="0" err="1">
                          <a:effectLst/>
                        </a:rPr>
                        <a:t>value</a:t>
                      </a:r>
                      <a:r>
                        <a:rPr lang="nl-NL" sz="1050" b="1" u="none" strike="noStrike" dirty="0">
                          <a:effectLst/>
                        </a:rPr>
                        <a:t> (DALY/case)</a:t>
                      </a:r>
                      <a:endParaRPr lang="nl-NL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Score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802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 0.05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9306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0.05-0.5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4534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05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0.51-5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0538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050" u="none" strike="noStrike" dirty="0">
                          <a:effectLst/>
                        </a:rPr>
                        <a:t>&gt; 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5141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391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C73589-FE28-4234-9F98-F1DCA86DF449}"/>
              </a:ext>
            </a:extLst>
          </p:cNvPr>
          <p:cNvGrpSpPr/>
          <p:nvPr/>
        </p:nvGrpSpPr>
        <p:grpSpPr>
          <a:xfrm>
            <a:off x="4466094" y="792432"/>
            <a:ext cx="5954029" cy="6065568"/>
            <a:chOff x="31557" y="290741"/>
            <a:chExt cx="5777524" cy="588575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EE27DD9-5CE7-4203-BDAA-206A83039BEF}"/>
                </a:ext>
              </a:extLst>
            </p:cNvPr>
            <p:cNvSpPr/>
            <p:nvPr/>
          </p:nvSpPr>
          <p:spPr>
            <a:xfrm>
              <a:off x="31557" y="290741"/>
              <a:ext cx="5777524" cy="517880"/>
            </a:xfrm>
            <a:custGeom>
              <a:avLst/>
              <a:gdLst>
                <a:gd name="connsiteX0" fmla="*/ 0 w 3429250"/>
                <a:gd name="connsiteY0" fmla="*/ 56578 h 565781"/>
                <a:gd name="connsiteX1" fmla="*/ 56578 w 3429250"/>
                <a:gd name="connsiteY1" fmla="*/ 0 h 565781"/>
                <a:gd name="connsiteX2" fmla="*/ 3372672 w 3429250"/>
                <a:gd name="connsiteY2" fmla="*/ 0 h 565781"/>
                <a:gd name="connsiteX3" fmla="*/ 3429250 w 3429250"/>
                <a:gd name="connsiteY3" fmla="*/ 56578 h 565781"/>
                <a:gd name="connsiteX4" fmla="*/ 3429250 w 3429250"/>
                <a:gd name="connsiteY4" fmla="*/ 509203 h 565781"/>
                <a:gd name="connsiteX5" fmla="*/ 3372672 w 3429250"/>
                <a:gd name="connsiteY5" fmla="*/ 565781 h 565781"/>
                <a:gd name="connsiteX6" fmla="*/ 56578 w 3429250"/>
                <a:gd name="connsiteY6" fmla="*/ 565781 h 565781"/>
                <a:gd name="connsiteX7" fmla="*/ 0 w 3429250"/>
                <a:gd name="connsiteY7" fmla="*/ 509203 h 565781"/>
                <a:gd name="connsiteX8" fmla="*/ 0 w 3429250"/>
                <a:gd name="connsiteY8" fmla="*/ 56578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250" h="565781">
                  <a:moveTo>
                    <a:pt x="0" y="56578"/>
                  </a:moveTo>
                  <a:cubicBezTo>
                    <a:pt x="0" y="25331"/>
                    <a:pt x="25331" y="0"/>
                    <a:pt x="56578" y="0"/>
                  </a:cubicBezTo>
                  <a:lnTo>
                    <a:pt x="3372672" y="0"/>
                  </a:lnTo>
                  <a:cubicBezTo>
                    <a:pt x="3403919" y="0"/>
                    <a:pt x="3429250" y="25331"/>
                    <a:pt x="3429250" y="56578"/>
                  </a:cubicBezTo>
                  <a:lnTo>
                    <a:pt x="3429250" y="509203"/>
                  </a:lnTo>
                  <a:cubicBezTo>
                    <a:pt x="3429250" y="540450"/>
                    <a:pt x="3403919" y="565781"/>
                    <a:pt x="3372672" y="565781"/>
                  </a:cubicBezTo>
                  <a:lnTo>
                    <a:pt x="56578" y="565781"/>
                  </a:lnTo>
                  <a:cubicBezTo>
                    <a:pt x="25331" y="565781"/>
                    <a:pt x="0" y="540450"/>
                    <a:pt x="0" y="509203"/>
                  </a:cubicBezTo>
                  <a:lnTo>
                    <a:pt x="0" y="56578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268" tIns="45870" rIns="60268" bIns="45870" numCol="1" spcCol="1270" anchor="ctr" anchorCtr="0">
              <a:noAutofit/>
            </a:bodyPr>
            <a:lstStyle/>
            <a:p>
              <a:pPr algn="ctr" defTabSz="100783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2268" b="1" dirty="0" err="1">
                  <a:solidFill>
                    <a:prstClr val="black"/>
                  </a:solidFill>
                  <a:latin typeface="Calibri" panose="020F0502020204030204"/>
                </a:rPr>
                <a:t>Microbial</a:t>
              </a:r>
              <a:r>
                <a:rPr lang="nl-NL" sz="2268" b="1" dirty="0">
                  <a:solidFill>
                    <a:prstClr val="black"/>
                  </a:solidFill>
                  <a:latin typeface="Calibri" panose="020F0502020204030204"/>
                </a:rPr>
                <a:t> Hazards Risk Ranking DSS Procedures</a:t>
              </a:r>
              <a:endParaRPr lang="en-GB" sz="2268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7D4AB19-0DA1-4992-A0C0-D7D4A53E8483}"/>
                </a:ext>
              </a:extLst>
            </p:cNvPr>
            <p:cNvSpPr/>
            <p:nvPr/>
          </p:nvSpPr>
          <p:spPr>
            <a:xfrm>
              <a:off x="2364114" y="1146743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products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selection</a:t>
              </a:r>
              <a:r>
                <a:rPr lang="nl-NL" sz="1340" b="1" dirty="0">
                  <a:solidFill>
                    <a:prstClr val="black"/>
                  </a:solidFill>
                  <a:latin typeface="Calibri" panose="020F0502020204030204"/>
                </a:rPr>
                <a:t> &amp; relevant hazard-food </a:t>
              </a:r>
              <a:r>
                <a:rPr lang="nl-NL" sz="1340" b="1" dirty="0" err="1">
                  <a:solidFill>
                    <a:prstClr val="black"/>
                  </a:solidFill>
                  <a:latin typeface="Calibri" panose="020F0502020204030204"/>
                </a:rPr>
                <a:t>pairing</a:t>
              </a:r>
              <a:endParaRPr lang="en-GB" sz="134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7D2B21F-7A0C-4885-B596-6D10F4D9D31F}"/>
                </a:ext>
              </a:extLst>
            </p:cNvPr>
            <p:cNvSpPr/>
            <p:nvPr/>
          </p:nvSpPr>
          <p:spPr>
            <a:xfrm>
              <a:off x="2364114" y="4867939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32123"/>
                <a:lumOff val="2114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Select risk ranking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methods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2C119ED-6F82-46BA-9C44-633C853042B1}"/>
                </a:ext>
              </a:extLst>
            </p:cNvPr>
            <p:cNvSpPr/>
            <p:nvPr/>
          </p:nvSpPr>
          <p:spPr>
            <a:xfrm>
              <a:off x="2364114" y="4256867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40154"/>
                <a:lumOff val="2642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Include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or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exclude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criteria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A217995-AC3D-4DCA-853C-B1C44073528D}"/>
                </a:ext>
              </a:extLst>
            </p:cNvPr>
            <p:cNvSpPr/>
            <p:nvPr/>
          </p:nvSpPr>
          <p:spPr>
            <a:xfrm>
              <a:off x="677332" y="5610192"/>
              <a:ext cx="4485971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56215"/>
                <a:lumOff val="369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Aggregation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and</a:t>
              </a:r>
              <a:r>
                <a:rPr lang="nl-NL" sz="1340" b="1" dirty="0">
                  <a:solidFill>
                    <a:schemeClr val="tx1"/>
                  </a:solidFill>
                  <a:latin typeface="Calibri" panose="020F0502020204030204"/>
                </a:rPr>
                <a:t> display ranking </a:t>
              </a:r>
              <a:r>
                <a:rPr lang="nl-NL" sz="1340" b="1" dirty="0" err="1">
                  <a:solidFill>
                    <a:schemeClr val="tx1"/>
                  </a:solidFill>
                  <a:latin typeface="Calibri" panose="020F0502020204030204"/>
                </a:rPr>
                <a:t>results</a:t>
              </a:r>
              <a:endParaRPr lang="en-GB" sz="1340" b="1" dirty="0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pic>
          <p:nvPicPr>
            <p:cNvPr id="54" name="Graphic 53" descr="List with solid fill">
              <a:extLst>
                <a:ext uri="{FF2B5EF4-FFF2-40B4-BE49-F238E27FC236}">
                  <a16:creationId xmlns:a16="http://schemas.microsoft.com/office/drawing/2014/main" id="{364B2CB0-904C-40BF-A6AB-04BBB0721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92027" y="4224513"/>
              <a:ext cx="573788" cy="5334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Graphic 55" descr="Circles with arrows with solid fill">
              <a:extLst>
                <a:ext uri="{FF2B5EF4-FFF2-40B4-BE49-F238E27FC236}">
                  <a16:creationId xmlns:a16="http://schemas.microsoft.com/office/drawing/2014/main" id="{3B5D58B9-EF5E-4ED6-A757-E5717CDBB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31249" y="4794534"/>
              <a:ext cx="658180" cy="6118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6E3F8F-EECC-4D1A-8769-BA03DBAA64FA}"/>
                </a:ext>
              </a:extLst>
            </p:cNvPr>
            <p:cNvGrpSpPr/>
            <p:nvPr/>
          </p:nvGrpSpPr>
          <p:grpSpPr>
            <a:xfrm>
              <a:off x="1706980" y="2355085"/>
              <a:ext cx="3443128" cy="556166"/>
              <a:chOff x="1706980" y="2368605"/>
              <a:chExt cx="3443128" cy="556166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629F14D-E5E7-47F2-9FD5-57421741E1CA}"/>
                  </a:ext>
                </a:extLst>
              </p:cNvPr>
              <p:cNvSpPr/>
              <p:nvPr/>
            </p:nvSpPr>
            <p:spPr>
              <a:xfrm>
                <a:off x="2364114" y="240689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solidFill>
                <a:srgbClr val="D97C7C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24092"/>
                  <a:lumOff val="158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GB" sz="1340" b="1" dirty="0">
                    <a:solidFill>
                      <a:prstClr val="white"/>
                    </a:solidFill>
                    <a:latin typeface="Calibri" panose="020F0502020204030204"/>
                  </a:rPr>
                  <a:t>Hazard Food Association of the selected food products</a:t>
                </a:r>
              </a:p>
            </p:txBody>
          </p:sp>
          <p:pic>
            <p:nvPicPr>
              <p:cNvPr id="58" name="Graphic 57" descr="Warning with solid fill">
                <a:extLst>
                  <a:ext uri="{FF2B5EF4-FFF2-40B4-BE49-F238E27FC236}">
                    <a16:creationId xmlns:a16="http://schemas.microsoft.com/office/drawing/2014/main" id="{4234210D-728A-4259-8D9F-8E99F369C8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06980" y="2368605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62" name="Graphic 61" descr="Fruit bowl with solid fill">
              <a:extLst>
                <a:ext uri="{FF2B5EF4-FFF2-40B4-BE49-F238E27FC236}">
                  <a16:creationId xmlns:a16="http://schemas.microsoft.com/office/drawing/2014/main" id="{0E626584-0A32-4AC2-AD81-59D2F892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38295" y="1110692"/>
              <a:ext cx="557078" cy="517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2F535CA1-15AB-40DC-9A3C-39954CD7F948}"/>
                </a:ext>
              </a:extLst>
            </p:cNvPr>
            <p:cNvSpPr/>
            <p:nvPr/>
          </p:nvSpPr>
          <p:spPr>
            <a:xfrm>
              <a:off x="5276555" y="1146743"/>
              <a:ext cx="181526" cy="5029754"/>
            </a:xfrm>
            <a:prstGeom prst="downArrow">
              <a:avLst/>
            </a:prstGeom>
            <a:gradFill flip="none" rotWithShape="1">
              <a:gsLst>
                <a:gs pos="6306">
                  <a:srgbClr val="C00000"/>
                </a:gs>
                <a:gs pos="25000">
                  <a:srgbClr val="FF0000"/>
                </a:gs>
                <a:gs pos="50000">
                  <a:srgbClr val="CB572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5645" tIns="62822" rIns="125645" bIns="98933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 defTabSz="942386"/>
              <a:endParaRPr lang="en-GB" sz="134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AAB1224-DB22-42DA-8A24-304A88C5543E}"/>
                </a:ext>
              </a:extLst>
            </p:cNvPr>
            <p:cNvSpPr/>
            <p:nvPr/>
          </p:nvSpPr>
          <p:spPr>
            <a:xfrm>
              <a:off x="2364114" y="3638038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rgbClr val="D55050"/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340" b="1" dirty="0">
                  <a:solidFill>
                    <a:prstClr val="white"/>
                  </a:solidFill>
                  <a:latin typeface="Calibri" panose="020F0502020204030204"/>
                  <a:ea typeface="等线" panose="02010600030101010101" pitchFamily="2" charset="-122"/>
                </a:rPr>
                <a:t>Hazard severity of the identified hazards </a:t>
              </a:r>
              <a:endParaRPr lang="en-GB" sz="134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" name="Graphic 2" descr="Skull with solid fill">
              <a:extLst>
                <a:ext uri="{FF2B5EF4-FFF2-40B4-BE49-F238E27FC236}">
                  <a16:creationId xmlns:a16="http://schemas.microsoft.com/office/drawing/2014/main" id="{55010B91-5D86-4F86-8178-FF13A2998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665285" y="3607384"/>
              <a:ext cx="624144" cy="54471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73FF29E-D06A-4A9A-992A-8C3B0F5E0143}"/>
                </a:ext>
              </a:extLst>
            </p:cNvPr>
            <p:cNvSpPr/>
            <p:nvPr/>
          </p:nvSpPr>
          <p:spPr>
            <a:xfrm>
              <a:off x="2364357" y="1773644"/>
              <a:ext cx="2785994" cy="517880"/>
            </a:xfrm>
            <a:custGeom>
              <a:avLst/>
              <a:gdLst>
                <a:gd name="connsiteX0" fmla="*/ 0 w 2829521"/>
                <a:gd name="connsiteY0" fmla="*/ 94316 h 565781"/>
                <a:gd name="connsiteX1" fmla="*/ 94316 w 2829521"/>
                <a:gd name="connsiteY1" fmla="*/ 0 h 565781"/>
                <a:gd name="connsiteX2" fmla="*/ 2735205 w 2829521"/>
                <a:gd name="connsiteY2" fmla="*/ 0 h 565781"/>
                <a:gd name="connsiteX3" fmla="*/ 2829521 w 2829521"/>
                <a:gd name="connsiteY3" fmla="*/ 94316 h 565781"/>
                <a:gd name="connsiteX4" fmla="*/ 2829521 w 2829521"/>
                <a:gd name="connsiteY4" fmla="*/ 471465 h 565781"/>
                <a:gd name="connsiteX5" fmla="*/ 2735205 w 2829521"/>
                <a:gd name="connsiteY5" fmla="*/ 565781 h 565781"/>
                <a:gd name="connsiteX6" fmla="*/ 94316 w 2829521"/>
                <a:gd name="connsiteY6" fmla="*/ 565781 h 565781"/>
                <a:gd name="connsiteX7" fmla="*/ 0 w 2829521"/>
                <a:gd name="connsiteY7" fmla="*/ 471465 h 565781"/>
                <a:gd name="connsiteX8" fmla="*/ 0 w 2829521"/>
                <a:gd name="connsiteY8" fmla="*/ 94316 h 56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29521" h="565781">
                  <a:moveTo>
                    <a:pt x="0" y="94316"/>
                  </a:moveTo>
                  <a:cubicBezTo>
                    <a:pt x="0" y="42227"/>
                    <a:pt x="42227" y="0"/>
                    <a:pt x="94316" y="0"/>
                  </a:cubicBezTo>
                  <a:lnTo>
                    <a:pt x="2735205" y="0"/>
                  </a:lnTo>
                  <a:cubicBezTo>
                    <a:pt x="2787294" y="0"/>
                    <a:pt x="2829521" y="42227"/>
                    <a:pt x="2829521" y="94316"/>
                  </a:cubicBezTo>
                  <a:lnTo>
                    <a:pt x="2829521" y="471465"/>
                  </a:lnTo>
                  <a:cubicBezTo>
                    <a:pt x="2829521" y="523554"/>
                    <a:pt x="2787294" y="565781"/>
                    <a:pt x="2735205" y="565781"/>
                  </a:cubicBezTo>
                  <a:lnTo>
                    <a:pt x="94316" y="565781"/>
                  </a:lnTo>
                  <a:cubicBezTo>
                    <a:pt x="42227" y="565781"/>
                    <a:pt x="0" y="523554"/>
                    <a:pt x="0" y="471465"/>
                  </a:cubicBezTo>
                  <a:lnTo>
                    <a:pt x="0" y="943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shade val="80000"/>
                <a:hueOff val="0"/>
                <a:satOff val="-16061"/>
                <a:lumOff val="105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9090" tIns="109090" rIns="109090" bIns="109090" numCol="1" spcCol="1270" anchor="ctr" anchorCtr="0">
              <a:noAutofit/>
            </a:bodyPr>
            <a:lstStyle/>
            <a:p>
              <a:pPr algn="ctr" defTabSz="50391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40" b="1" dirty="0">
                  <a:solidFill>
                    <a:prstClr val="black"/>
                  </a:solidFill>
                  <a:latin typeface="Calibri" panose="020F0502020204030204"/>
                </a:rPr>
                <a:t>Hazard food characteristics of the selected food products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5537FC-D000-487E-8E93-9AE32104CBFC}"/>
                </a:ext>
              </a:extLst>
            </p:cNvPr>
            <p:cNvGrpSpPr/>
            <p:nvPr/>
          </p:nvGrpSpPr>
          <p:grpSpPr>
            <a:xfrm>
              <a:off x="1710899" y="1695711"/>
              <a:ext cx="604319" cy="560706"/>
              <a:chOff x="1725738" y="1748445"/>
              <a:chExt cx="604319" cy="560706"/>
            </a:xfrm>
          </p:grpSpPr>
          <p:pic>
            <p:nvPicPr>
              <p:cNvPr id="37" name="Graphic 36" descr="Fruit bowl with solid fill">
                <a:extLst>
                  <a:ext uri="{FF2B5EF4-FFF2-40B4-BE49-F238E27FC236}">
                    <a16:creationId xmlns:a16="http://schemas.microsoft.com/office/drawing/2014/main" id="{9384A1E8-0EA4-4EDA-81A6-50C7E56D7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25738" y="1791271"/>
                <a:ext cx="557078" cy="51788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9" name="Graphic 38" descr="Germ with solid fill">
                <a:extLst>
                  <a:ext uri="{FF2B5EF4-FFF2-40B4-BE49-F238E27FC236}">
                    <a16:creationId xmlns:a16="http://schemas.microsoft.com/office/drawing/2014/main" id="{67AF891B-A7D5-4292-9C85-E6A42B386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911516" y="1748445"/>
                <a:ext cx="418541" cy="3890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A100B2-0BDD-4DD8-A742-10460790647C}"/>
                </a:ext>
              </a:extLst>
            </p:cNvPr>
            <p:cNvSpPr txBox="1"/>
            <p:nvPr/>
          </p:nvSpPr>
          <p:spPr>
            <a:xfrm>
              <a:off x="677334" y="1231707"/>
              <a:ext cx="956065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Step 1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9D824C3-1C07-4409-8132-B00799F1F558}"/>
                </a:ext>
              </a:extLst>
            </p:cNvPr>
            <p:cNvSpPr txBox="1"/>
            <p:nvPr/>
          </p:nvSpPr>
          <p:spPr>
            <a:xfrm>
              <a:off x="682592" y="1819851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black"/>
                  </a:solidFill>
                  <a:latin typeface="Calibri" panose="020F0502020204030204"/>
                </a:rPr>
                <a:t>Step 2 - 6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ACC9F74-9B8C-4B0A-B61C-844D7A9AF73B}"/>
                </a:ext>
              </a:extLst>
            </p:cNvPr>
            <p:cNvSpPr txBox="1"/>
            <p:nvPr/>
          </p:nvSpPr>
          <p:spPr>
            <a:xfrm>
              <a:off x="682592" y="2496405"/>
              <a:ext cx="950807" cy="315023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Step 7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D869369-A7D5-493A-894C-F6DFE47A0383}"/>
                </a:ext>
              </a:extLst>
            </p:cNvPr>
            <p:cNvSpPr txBox="1"/>
            <p:nvPr/>
          </p:nvSpPr>
          <p:spPr>
            <a:xfrm>
              <a:off x="682592" y="3121223"/>
              <a:ext cx="950807" cy="315023"/>
            </a:xfrm>
            <a:prstGeom prst="rect">
              <a:avLst/>
            </a:prstGeom>
            <a:solidFill>
              <a:srgbClr val="D97C7C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Step 8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9DDAA9-89D2-4CDA-BC7C-D1F7C1EA9485}"/>
                </a:ext>
              </a:extLst>
            </p:cNvPr>
            <p:cNvGrpSpPr/>
            <p:nvPr/>
          </p:nvGrpSpPr>
          <p:grpSpPr>
            <a:xfrm>
              <a:off x="1772947" y="2989934"/>
              <a:ext cx="3377161" cy="537830"/>
              <a:chOff x="1772947" y="3629731"/>
              <a:chExt cx="3377161" cy="537830"/>
            </a:xfrm>
            <a:solidFill>
              <a:srgbClr val="D97C7C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B276301-2932-4737-9BBF-3BAD7912EB3B}"/>
                  </a:ext>
                </a:extLst>
              </p:cNvPr>
              <p:cNvSpPr/>
              <p:nvPr/>
            </p:nvSpPr>
            <p:spPr>
              <a:xfrm>
                <a:off x="2364114" y="3649681"/>
                <a:ext cx="2785994" cy="517880"/>
              </a:xfrm>
              <a:custGeom>
                <a:avLst/>
                <a:gdLst>
                  <a:gd name="connsiteX0" fmla="*/ 0 w 2829521"/>
                  <a:gd name="connsiteY0" fmla="*/ 94316 h 565781"/>
                  <a:gd name="connsiteX1" fmla="*/ 94316 w 2829521"/>
                  <a:gd name="connsiteY1" fmla="*/ 0 h 565781"/>
                  <a:gd name="connsiteX2" fmla="*/ 2735205 w 2829521"/>
                  <a:gd name="connsiteY2" fmla="*/ 0 h 565781"/>
                  <a:gd name="connsiteX3" fmla="*/ 2829521 w 2829521"/>
                  <a:gd name="connsiteY3" fmla="*/ 94316 h 565781"/>
                  <a:gd name="connsiteX4" fmla="*/ 2829521 w 2829521"/>
                  <a:gd name="connsiteY4" fmla="*/ 471465 h 565781"/>
                  <a:gd name="connsiteX5" fmla="*/ 2735205 w 2829521"/>
                  <a:gd name="connsiteY5" fmla="*/ 565781 h 565781"/>
                  <a:gd name="connsiteX6" fmla="*/ 94316 w 2829521"/>
                  <a:gd name="connsiteY6" fmla="*/ 565781 h 565781"/>
                  <a:gd name="connsiteX7" fmla="*/ 0 w 2829521"/>
                  <a:gd name="connsiteY7" fmla="*/ 471465 h 565781"/>
                  <a:gd name="connsiteX8" fmla="*/ 0 w 2829521"/>
                  <a:gd name="connsiteY8" fmla="*/ 94316 h 565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29521" h="565781">
                    <a:moveTo>
                      <a:pt x="0" y="94316"/>
                    </a:moveTo>
                    <a:cubicBezTo>
                      <a:pt x="0" y="42227"/>
                      <a:pt x="42227" y="0"/>
                      <a:pt x="94316" y="0"/>
                    </a:cubicBezTo>
                    <a:lnTo>
                      <a:pt x="2735205" y="0"/>
                    </a:lnTo>
                    <a:cubicBezTo>
                      <a:pt x="2787294" y="0"/>
                      <a:pt x="2829521" y="42227"/>
                      <a:pt x="2829521" y="94316"/>
                    </a:cubicBezTo>
                    <a:lnTo>
                      <a:pt x="2829521" y="471465"/>
                    </a:lnTo>
                    <a:cubicBezTo>
                      <a:pt x="2829521" y="523554"/>
                      <a:pt x="2787294" y="565781"/>
                      <a:pt x="2735205" y="565781"/>
                    </a:cubicBezTo>
                    <a:lnTo>
                      <a:pt x="94316" y="565781"/>
                    </a:lnTo>
                    <a:cubicBezTo>
                      <a:pt x="42227" y="565781"/>
                      <a:pt x="0" y="523554"/>
                      <a:pt x="0" y="471465"/>
                    </a:cubicBezTo>
                    <a:lnTo>
                      <a:pt x="0" y="94316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</a:ln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accent1">
                  <a:shade val="80000"/>
                  <a:hueOff val="0"/>
                  <a:satOff val="-32123"/>
                  <a:lumOff val="2114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9090" tIns="109090" rIns="109090" bIns="109090" numCol="1" spcCol="1270" anchor="ctr" anchorCtr="0">
                <a:noAutofit/>
              </a:bodyPr>
              <a:lstStyle/>
              <a:p>
                <a:pPr algn="ctr" defTabSz="50391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Food </a:t>
                </a:r>
                <a:r>
                  <a:rPr lang="nl-NL" sz="1340" b="1" dirty="0" err="1">
                    <a:solidFill>
                      <a:prstClr val="white"/>
                    </a:solidFill>
                    <a:latin typeface="Calibri" panose="020F0502020204030204"/>
                  </a:rPr>
                  <a:t>consumption</a:t>
                </a:r>
                <a:r>
                  <a:rPr lang="nl-NL" sz="1340" b="1" dirty="0">
                    <a:solidFill>
                      <a:prstClr val="white"/>
                    </a:solidFill>
                    <a:latin typeface="Calibri" panose="020F0502020204030204"/>
                  </a:rPr>
                  <a:t> </a:t>
                </a:r>
                <a:endParaRPr lang="en-GB" sz="134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9" name="Graphic 48" descr="Person eating with solid fill">
                <a:extLst>
                  <a:ext uri="{FF2B5EF4-FFF2-40B4-BE49-F238E27FC236}">
                    <a16:creationId xmlns:a16="http://schemas.microsoft.com/office/drawing/2014/main" id="{86EE2FF6-B04D-4472-8128-CEE04A462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1772947" y="3629731"/>
                <a:ext cx="533416" cy="53341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8ED716-D68F-42A5-9BAE-E94219C1F52C}"/>
                </a:ext>
              </a:extLst>
            </p:cNvPr>
            <p:cNvSpPr txBox="1"/>
            <p:nvPr/>
          </p:nvSpPr>
          <p:spPr>
            <a:xfrm>
              <a:off x="682592" y="3671064"/>
              <a:ext cx="950807" cy="315023"/>
            </a:xfrm>
            <a:prstGeom prst="rect">
              <a:avLst/>
            </a:prstGeom>
            <a:solidFill>
              <a:srgbClr val="E14E4E"/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solidFill>
                    <a:prstClr val="white"/>
                  </a:solidFill>
                  <a:latin typeface="Calibri" panose="020F0502020204030204"/>
                </a:rPr>
                <a:t>Step 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456721-203B-432E-9D17-4BF717ED8BA5}"/>
                </a:ext>
              </a:extLst>
            </p:cNvPr>
            <p:cNvSpPr txBox="1"/>
            <p:nvPr/>
          </p:nvSpPr>
          <p:spPr>
            <a:xfrm>
              <a:off x="677334" y="4337332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latin typeface="Calibri" panose="020F0502020204030204"/>
                </a:rPr>
                <a:t>Step 10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80F9C5-E3A0-45A0-A1B7-BBB78D6D23B7}"/>
                </a:ext>
              </a:extLst>
            </p:cNvPr>
            <p:cNvSpPr txBox="1"/>
            <p:nvPr/>
          </p:nvSpPr>
          <p:spPr>
            <a:xfrm>
              <a:off x="677334" y="4946579"/>
              <a:ext cx="950807" cy="315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942386"/>
              <a:r>
                <a:rPr lang="en-GB" sz="1443" b="1" dirty="0">
                  <a:latin typeface="Calibri" panose="020F0502020204030204"/>
                </a:rPr>
                <a:t>Step 11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256DE4-6AE4-D41C-58ED-02AD02DD852D}"/>
              </a:ext>
            </a:extLst>
          </p:cNvPr>
          <p:cNvSpPr/>
          <p:nvPr/>
        </p:nvSpPr>
        <p:spPr>
          <a:xfrm>
            <a:off x="2743077" y="1928933"/>
            <a:ext cx="1618070" cy="533701"/>
          </a:xfrm>
          <a:custGeom>
            <a:avLst/>
            <a:gdLst>
              <a:gd name="connsiteX0" fmla="*/ 0 w 3429250"/>
              <a:gd name="connsiteY0" fmla="*/ 56578 h 565781"/>
              <a:gd name="connsiteX1" fmla="*/ 56578 w 3429250"/>
              <a:gd name="connsiteY1" fmla="*/ 0 h 565781"/>
              <a:gd name="connsiteX2" fmla="*/ 3372672 w 3429250"/>
              <a:gd name="connsiteY2" fmla="*/ 0 h 565781"/>
              <a:gd name="connsiteX3" fmla="*/ 3429250 w 3429250"/>
              <a:gd name="connsiteY3" fmla="*/ 56578 h 565781"/>
              <a:gd name="connsiteX4" fmla="*/ 3429250 w 3429250"/>
              <a:gd name="connsiteY4" fmla="*/ 509203 h 565781"/>
              <a:gd name="connsiteX5" fmla="*/ 3372672 w 3429250"/>
              <a:gd name="connsiteY5" fmla="*/ 565781 h 565781"/>
              <a:gd name="connsiteX6" fmla="*/ 56578 w 3429250"/>
              <a:gd name="connsiteY6" fmla="*/ 565781 h 565781"/>
              <a:gd name="connsiteX7" fmla="*/ 0 w 3429250"/>
              <a:gd name="connsiteY7" fmla="*/ 509203 h 565781"/>
              <a:gd name="connsiteX8" fmla="*/ 0 w 3429250"/>
              <a:gd name="connsiteY8" fmla="*/ 56578 h 5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250" h="565781">
                <a:moveTo>
                  <a:pt x="0" y="56578"/>
                </a:moveTo>
                <a:cubicBezTo>
                  <a:pt x="0" y="25331"/>
                  <a:pt x="25331" y="0"/>
                  <a:pt x="56578" y="0"/>
                </a:cubicBezTo>
                <a:lnTo>
                  <a:pt x="3372672" y="0"/>
                </a:lnTo>
                <a:cubicBezTo>
                  <a:pt x="3403919" y="0"/>
                  <a:pt x="3429250" y="25331"/>
                  <a:pt x="3429250" y="56578"/>
                </a:cubicBezTo>
                <a:lnTo>
                  <a:pt x="3429250" y="509203"/>
                </a:lnTo>
                <a:cubicBezTo>
                  <a:pt x="3429250" y="540450"/>
                  <a:pt x="3403919" y="565781"/>
                  <a:pt x="3372672" y="565781"/>
                </a:cubicBezTo>
                <a:lnTo>
                  <a:pt x="56578" y="565781"/>
                </a:lnTo>
                <a:cubicBezTo>
                  <a:pt x="25331" y="565781"/>
                  <a:pt x="0" y="540450"/>
                  <a:pt x="0" y="509203"/>
                </a:cubicBezTo>
                <a:lnTo>
                  <a:pt x="0" y="56578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268" tIns="45870" rIns="60268" bIns="45870" numCol="1" spcCol="1270" anchor="ctr" anchorCtr="0">
            <a:noAutofit/>
          </a:bodyPr>
          <a:lstStyle/>
          <a:p>
            <a:pPr algn="ctr" defTabSz="10078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2268" b="1" dirty="0">
                <a:solidFill>
                  <a:prstClr val="black"/>
                </a:solidFill>
                <a:latin typeface="Calibri" panose="020F0502020204030204"/>
              </a:rPr>
              <a:t>User input</a:t>
            </a:r>
            <a:endParaRPr lang="en-GB" sz="2268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C75EEC-3D18-B834-7612-C5A0377E29F5}"/>
              </a:ext>
            </a:extLst>
          </p:cNvPr>
          <p:cNvSpPr/>
          <p:nvPr/>
        </p:nvSpPr>
        <p:spPr>
          <a:xfrm>
            <a:off x="2743077" y="5278376"/>
            <a:ext cx="1618070" cy="533701"/>
          </a:xfrm>
          <a:custGeom>
            <a:avLst/>
            <a:gdLst>
              <a:gd name="connsiteX0" fmla="*/ 0 w 3429250"/>
              <a:gd name="connsiteY0" fmla="*/ 56578 h 565781"/>
              <a:gd name="connsiteX1" fmla="*/ 56578 w 3429250"/>
              <a:gd name="connsiteY1" fmla="*/ 0 h 565781"/>
              <a:gd name="connsiteX2" fmla="*/ 3372672 w 3429250"/>
              <a:gd name="connsiteY2" fmla="*/ 0 h 565781"/>
              <a:gd name="connsiteX3" fmla="*/ 3429250 w 3429250"/>
              <a:gd name="connsiteY3" fmla="*/ 56578 h 565781"/>
              <a:gd name="connsiteX4" fmla="*/ 3429250 w 3429250"/>
              <a:gd name="connsiteY4" fmla="*/ 509203 h 565781"/>
              <a:gd name="connsiteX5" fmla="*/ 3372672 w 3429250"/>
              <a:gd name="connsiteY5" fmla="*/ 565781 h 565781"/>
              <a:gd name="connsiteX6" fmla="*/ 56578 w 3429250"/>
              <a:gd name="connsiteY6" fmla="*/ 565781 h 565781"/>
              <a:gd name="connsiteX7" fmla="*/ 0 w 3429250"/>
              <a:gd name="connsiteY7" fmla="*/ 509203 h 565781"/>
              <a:gd name="connsiteX8" fmla="*/ 0 w 3429250"/>
              <a:gd name="connsiteY8" fmla="*/ 56578 h 5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29250" h="565781">
                <a:moveTo>
                  <a:pt x="0" y="56578"/>
                </a:moveTo>
                <a:cubicBezTo>
                  <a:pt x="0" y="25331"/>
                  <a:pt x="25331" y="0"/>
                  <a:pt x="56578" y="0"/>
                </a:cubicBezTo>
                <a:lnTo>
                  <a:pt x="3372672" y="0"/>
                </a:lnTo>
                <a:cubicBezTo>
                  <a:pt x="3403919" y="0"/>
                  <a:pt x="3429250" y="25331"/>
                  <a:pt x="3429250" y="56578"/>
                </a:cubicBezTo>
                <a:lnTo>
                  <a:pt x="3429250" y="509203"/>
                </a:lnTo>
                <a:cubicBezTo>
                  <a:pt x="3429250" y="540450"/>
                  <a:pt x="3403919" y="565781"/>
                  <a:pt x="3372672" y="565781"/>
                </a:cubicBezTo>
                <a:lnTo>
                  <a:pt x="56578" y="565781"/>
                </a:lnTo>
                <a:cubicBezTo>
                  <a:pt x="25331" y="565781"/>
                  <a:pt x="0" y="540450"/>
                  <a:pt x="0" y="509203"/>
                </a:cubicBezTo>
                <a:lnTo>
                  <a:pt x="0" y="56578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268" tIns="45870" rIns="60268" bIns="45870" numCol="1" spcCol="1270" anchor="ctr" anchorCtr="0">
            <a:noAutofit/>
          </a:bodyPr>
          <a:lstStyle/>
          <a:p>
            <a:pPr algn="ctr" defTabSz="100783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NL" sz="2268" b="1" dirty="0">
                <a:solidFill>
                  <a:prstClr val="black"/>
                </a:solidFill>
                <a:latin typeface="Calibri" panose="020F0502020204030204"/>
              </a:rPr>
              <a:t>User </a:t>
            </a:r>
            <a:r>
              <a:rPr lang="nl-NL" sz="2268" b="1" dirty="0" err="1">
                <a:solidFill>
                  <a:prstClr val="black"/>
                </a:solidFill>
                <a:latin typeface="Calibri" panose="020F0502020204030204"/>
              </a:rPr>
              <a:t>optional</a:t>
            </a:r>
            <a:r>
              <a:rPr lang="nl-NL" sz="2268" b="1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nl-NL" sz="2268" b="1" dirty="0" err="1">
                <a:solidFill>
                  <a:prstClr val="black"/>
                </a:solidFill>
                <a:latin typeface="Calibri" panose="020F0502020204030204"/>
              </a:rPr>
              <a:t>selection</a:t>
            </a:r>
            <a:endParaRPr lang="en-GB" sz="2268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00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F666E30-6F0A-449A-BEC2-DF5912735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BFCDB-880B-E6A4-1959-EB786F0DE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9479" y="2225236"/>
            <a:ext cx="9719953" cy="29872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9800" dirty="0" err="1">
                <a:solidFill>
                  <a:srgbClr val="FFFFFF"/>
                </a:solidFill>
                <a:latin typeface="Jumble" panose="02000503000000020004" pitchFamily="2" charset="0"/>
              </a:rPr>
              <a:t>PAper</a:t>
            </a:r>
            <a:endParaRPr lang="en-GB" sz="6400" dirty="0">
              <a:solidFill>
                <a:srgbClr val="FFFFFF"/>
              </a:solidFill>
              <a:latin typeface="Jumble" panose="02000503000000020004" pitchFamily="2" charset="0"/>
            </a:endParaRPr>
          </a:p>
        </p:txBody>
      </p:sp>
      <p:sp>
        <p:nvSpPr>
          <p:cNvPr id="26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67" y="1855181"/>
            <a:ext cx="160111" cy="160570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822" y="2119984"/>
            <a:ext cx="104951" cy="105252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771" y="2379164"/>
            <a:ext cx="147070" cy="147490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2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98484" y="4048019"/>
            <a:ext cx="0" cy="387201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AE903D7-C3D6-9BFF-767A-1BBF2343747D}"/>
              </a:ext>
            </a:extLst>
          </p:cNvPr>
          <p:cNvGrpSpPr/>
          <p:nvPr/>
        </p:nvGrpSpPr>
        <p:grpSpPr>
          <a:xfrm>
            <a:off x="139102" y="2609995"/>
            <a:ext cx="1583352" cy="5001962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4" name="Graphic 3" descr="Germ with solid fill">
              <a:extLst>
                <a:ext uri="{FF2B5EF4-FFF2-40B4-BE49-F238E27FC236}">
                  <a16:creationId xmlns:a16="http://schemas.microsoft.com/office/drawing/2014/main" id="{73FF8E0C-1052-D6F5-2535-EC8AFA04F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814AAF-D081-7AF2-979C-BFCFCD9BD37A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17AA9E6-029F-BF99-99F6-0E9B70C05C7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7ACD3EF-00CB-D11F-10CD-4704EB95386B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A658A28-E880-D118-E4C6-A1BA599D542E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889E46-A79D-7746-D5FE-3E1ED9D23382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3462430-C127-B5F4-5875-EB59CB6CCB70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3C9F6A6-5902-1585-E61A-3F72A5C2D385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8A65061-C55C-C731-34EC-3486A5AB0E75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Graphic 18" descr="Germ with solid fill">
              <a:extLst>
                <a:ext uri="{FF2B5EF4-FFF2-40B4-BE49-F238E27FC236}">
                  <a16:creationId xmlns:a16="http://schemas.microsoft.com/office/drawing/2014/main" id="{72B27C3C-031A-6B8C-429D-F096AE7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Germ with solid fill">
              <a:extLst>
                <a:ext uri="{FF2B5EF4-FFF2-40B4-BE49-F238E27FC236}">
                  <a16:creationId xmlns:a16="http://schemas.microsoft.com/office/drawing/2014/main" id="{83E3DF59-1280-A6A2-73C0-B065FBAF5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03860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519B6F5-0AFF-BBE1-45FA-63702A6CF687}"/>
              </a:ext>
            </a:extLst>
          </p:cNvPr>
          <p:cNvGrpSpPr/>
          <p:nvPr/>
        </p:nvGrpSpPr>
        <p:grpSpPr>
          <a:xfrm>
            <a:off x="1977013" y="966097"/>
            <a:ext cx="11192776" cy="6387564"/>
            <a:chOff x="2653288" y="1108972"/>
            <a:chExt cx="11192776" cy="63875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DEB420-338E-3BF2-C481-55948D2A2A17}"/>
                </a:ext>
              </a:extLst>
            </p:cNvPr>
            <p:cNvSpPr txBox="1"/>
            <p:nvPr/>
          </p:nvSpPr>
          <p:spPr>
            <a:xfrm>
              <a:off x="3576697" y="1108972"/>
              <a:ext cx="6209735" cy="4801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2800" b="1" kern="0" dirty="0" err="1">
                  <a:latin typeface="Calibri" panose="020F0502020204030204"/>
                </a:rPr>
                <a:t>Microbial</a:t>
              </a:r>
              <a:r>
                <a:rPr lang="nl-NL" sz="2800" b="1" kern="0" dirty="0">
                  <a:latin typeface="Calibri" panose="020F0502020204030204"/>
                </a:rPr>
                <a:t> Hazards Risk Ranking Criteria</a:t>
              </a:r>
            </a:p>
          </p:txBody>
        </p:sp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456587F6-B919-BC07-EB7A-468487A0EDFF}"/>
                </a:ext>
              </a:extLst>
            </p:cNvPr>
            <p:cNvCxnSpPr>
              <a:cxnSpLocks/>
              <a:stCxn id="3" idx="2"/>
              <a:endCxn id="13" idx="0"/>
            </p:cNvCxnSpPr>
            <p:nvPr/>
          </p:nvCxnSpPr>
          <p:spPr>
            <a:xfrm rot="16200000" flipH="1">
              <a:off x="7654482" y="616185"/>
              <a:ext cx="1249341" cy="3195175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F1F8575E-C68A-2DE8-0B9E-74CE5B7EDA86}"/>
                </a:ext>
              </a:extLst>
            </p:cNvPr>
            <p:cNvCxnSpPr>
              <a:cxnSpLocks/>
              <a:stCxn id="3" idx="2"/>
              <a:endCxn id="7" idx="0"/>
            </p:cNvCxnSpPr>
            <p:nvPr/>
          </p:nvCxnSpPr>
          <p:spPr>
            <a:xfrm rot="5400000">
              <a:off x="4483046" y="633322"/>
              <a:ext cx="1242739" cy="3154301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72CFD1-1843-083C-B1D6-300401CCA688}"/>
                </a:ext>
              </a:extLst>
            </p:cNvPr>
            <p:cNvGrpSpPr/>
            <p:nvPr/>
          </p:nvGrpSpPr>
          <p:grpSpPr>
            <a:xfrm>
              <a:off x="2653288" y="2831842"/>
              <a:ext cx="1757472" cy="2785942"/>
              <a:chOff x="10842017" y="2858416"/>
              <a:chExt cx="1757472" cy="278594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5CEB9D-5CA9-4DE2-1222-B96DCF5CB5A2}"/>
                  </a:ext>
                </a:extLst>
              </p:cNvPr>
              <p:cNvSpPr/>
              <p:nvPr/>
            </p:nvSpPr>
            <p:spPr>
              <a:xfrm>
                <a:off x="10842017" y="2858416"/>
                <a:ext cx="1747951" cy="548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E7E6E6">
                    <a:lumMod val="9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b="1" kern="0" dirty="0">
                    <a:latin typeface="Calibri" panose="020F0502020204030204"/>
                  </a:rPr>
                  <a:t> </a:t>
                </a:r>
                <a:r>
                  <a:rPr lang="nl-NL" b="1" kern="0" dirty="0" err="1">
                    <a:latin typeface="Calibri" panose="020F0502020204030204"/>
                  </a:rPr>
                  <a:t>Severity</a:t>
                </a:r>
                <a:r>
                  <a:rPr lang="nl-NL" b="1" kern="0" dirty="0">
                    <a:latin typeface="Calibri" panose="020F0502020204030204"/>
                  </a:rPr>
                  <a:t> 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B86D75-A5A7-7462-8C86-FE635F76F64D}"/>
                  </a:ext>
                </a:extLst>
              </p:cNvPr>
              <p:cNvSpPr/>
              <p:nvPr/>
            </p:nvSpPr>
            <p:spPr>
              <a:xfrm>
                <a:off x="10851538" y="5095439"/>
                <a:ext cx="1747951" cy="548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DALY/case (HS)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(C8)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8001EC8-99C4-2525-01DB-A276244472A6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11715992" y="3407334"/>
                <a:ext cx="9521" cy="168810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2"/>
                </a:solidFill>
                <a:prstDash val="solid"/>
                <a:miter lim="800000"/>
                <a:tailEnd type="triangle"/>
              </a:ln>
              <a:effectLst/>
            </p:spPr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3EE17F8-C9DC-BEBB-EE11-FF00B2DD1CAE}"/>
                  </a:ext>
                </a:extLst>
              </p:cNvPr>
              <p:cNvGrpSpPr/>
              <p:nvPr/>
            </p:nvGrpSpPr>
            <p:grpSpPr>
              <a:xfrm>
                <a:off x="11436579" y="3999921"/>
                <a:ext cx="577868" cy="586818"/>
                <a:chOff x="8691112" y="3315878"/>
                <a:chExt cx="521840" cy="521840"/>
              </a:xfrm>
              <a:effectLst/>
            </p:grpSpPr>
            <p:sp>
              <p:nvSpPr>
                <p:cNvPr id="11" name="椭圆 21">
                  <a:extLst>
                    <a:ext uri="{FF2B5EF4-FFF2-40B4-BE49-F238E27FC236}">
                      <a16:creationId xmlns:a16="http://schemas.microsoft.com/office/drawing/2014/main" id="{A7D94ED2-D18F-6C5C-E60C-0834CD8387CC}"/>
                    </a:ext>
                  </a:extLst>
                </p:cNvPr>
                <p:cNvSpPr/>
                <p:nvPr/>
              </p:nvSpPr>
              <p:spPr>
                <a:xfrm>
                  <a:off x="8691112" y="3315878"/>
                  <a:ext cx="521840" cy="521840"/>
                </a:xfrm>
                <a:prstGeom prst="ellipse">
                  <a:avLst/>
                </a:prstGeom>
                <a:solidFill>
                  <a:schemeClr val="tx1"/>
                </a:solidFill>
                <a:ln w="57150">
                  <a:solidFill>
                    <a:srgbClr val="F49D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kumimoji="1" lang="zh-CN" altLang="en-US" sz="1860"/>
                </a:p>
              </p:txBody>
            </p:sp>
            <p:pic>
              <p:nvPicPr>
                <p:cNvPr id="12" name="Graphic 11" descr="Inpatient with solid fill">
                  <a:extLst>
                    <a:ext uri="{FF2B5EF4-FFF2-40B4-BE49-F238E27FC236}">
                      <a16:creationId xmlns:a16="http://schemas.microsoft.com/office/drawing/2014/main" id="{D731E7F3-D512-AB11-8533-2AFBF3EFD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6810" y="3374960"/>
                  <a:ext cx="356857" cy="356857"/>
                </a:xfrm>
                <a:prstGeom prst="rect">
                  <a:avLst/>
                </a:prstGeom>
              </p:spPr>
            </p:pic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EA68E0-1981-FE8C-D15A-3C4A3EB805A8}"/>
                </a:ext>
              </a:extLst>
            </p:cNvPr>
            <p:cNvSpPr/>
            <p:nvPr/>
          </p:nvSpPr>
          <p:spPr>
            <a:xfrm>
              <a:off x="9002764" y="2838444"/>
              <a:ext cx="1747951" cy="5489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E7E6E6">
                  <a:lumMod val="9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2000" b="1" kern="0" dirty="0" err="1">
                  <a:latin typeface="Calibri" panose="020F0502020204030204"/>
                </a:rPr>
                <a:t>Likelihood</a:t>
              </a:r>
              <a:endParaRPr lang="nl-NL" sz="2000" b="1" kern="0" dirty="0">
                <a:latin typeface="Calibri" panose="020F0502020204030204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047931E-757C-18F2-0279-8380945993B8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rot="5400000">
              <a:off x="7404532" y="2571512"/>
              <a:ext cx="1656358" cy="3288058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EDC62E3-8351-4C9D-D64F-8786A5C593DB}"/>
                </a:ext>
              </a:extLst>
            </p:cNvPr>
            <p:cNvCxnSpPr>
              <a:cxnSpLocks/>
              <a:stCxn id="13" idx="2"/>
              <a:endCxn id="25" idx="0"/>
            </p:cNvCxnSpPr>
            <p:nvPr/>
          </p:nvCxnSpPr>
          <p:spPr>
            <a:xfrm rot="16200000" flipH="1">
              <a:off x="9078923" y="4185178"/>
              <a:ext cx="1656357" cy="60723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FE93D8-E3FF-9338-4E1C-F6CF07F96B5F}"/>
                </a:ext>
              </a:extLst>
            </p:cNvPr>
            <p:cNvGrpSpPr/>
            <p:nvPr/>
          </p:nvGrpSpPr>
          <p:grpSpPr>
            <a:xfrm>
              <a:off x="4912745" y="5043720"/>
              <a:ext cx="3350842" cy="2448053"/>
              <a:chOff x="4791203" y="3204823"/>
              <a:chExt cx="3025959" cy="2176983"/>
            </a:xfrm>
            <a:solidFill>
              <a:schemeClr val="bg1">
                <a:lumMod val="95000"/>
              </a:schemeClr>
            </a:solidFill>
            <a:effectLst/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F5DFBA6-1AAC-C7E3-7F2D-785C52B09779}"/>
                  </a:ext>
                </a:extLst>
              </p:cNvPr>
              <p:cNvSpPr/>
              <p:nvPr/>
            </p:nvSpPr>
            <p:spPr>
              <a:xfrm>
                <a:off x="4792135" y="3204823"/>
                <a:ext cx="3025027" cy="48813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 Hazard-Food </a:t>
                </a:r>
                <a:r>
                  <a:rPr lang="nl-NL" sz="1447" b="1" kern="0" dirty="0" err="1">
                    <a:latin typeface="Calibri" panose="020F0502020204030204"/>
                  </a:rPr>
                  <a:t>Characteristics</a:t>
                </a:r>
                <a:r>
                  <a:rPr lang="nl-NL" sz="1447" b="1" kern="0" dirty="0">
                    <a:latin typeface="Calibri" panose="020F0502020204030204"/>
                  </a:rPr>
                  <a:t> 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(HFC)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19C44B-BE60-C883-9DD0-62491F33B9E5}"/>
                  </a:ext>
                </a:extLst>
              </p:cNvPr>
              <p:cNvSpPr/>
              <p:nvPr/>
            </p:nvSpPr>
            <p:spPr>
              <a:xfrm>
                <a:off x="4791203" y="3690088"/>
                <a:ext cx="3025028" cy="1691718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Processing survival </a:t>
                </a:r>
                <a:r>
                  <a:rPr lang="nl-NL" sz="1447" b="1" kern="0" dirty="0">
                    <a:latin typeface="Calibri" panose="020F0502020204030204"/>
                  </a:rPr>
                  <a:t>(C2)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 err="1">
                    <a:latin typeface="Calibri" panose="020F0502020204030204"/>
                  </a:rPr>
                  <a:t>Recontamination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en-GB" sz="1447" b="1" kern="0" dirty="0">
                    <a:latin typeface="Calibri" panose="020F0502020204030204"/>
                  </a:rPr>
                  <a:t>(C3)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GB" sz="1447" kern="0" dirty="0">
                    <a:latin typeface="Calibri" panose="020F0502020204030204"/>
                  </a:rPr>
                  <a:t>Post-processing control </a:t>
                </a:r>
                <a:r>
                  <a:rPr lang="en-GB" sz="1447" b="1" kern="0" dirty="0">
                    <a:latin typeface="Calibri" panose="020F0502020204030204"/>
                  </a:rPr>
                  <a:t>(C4)</a:t>
                </a: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          </a:t>
                </a:r>
                <a:r>
                  <a:rPr lang="en-GB" sz="1447" kern="0" dirty="0">
                    <a:latin typeface="Segoe UI Symbol" panose="020B0502040204020203" pitchFamily="34" charset="0"/>
                    <a:ea typeface="Segoe UI Symbol" panose="020B0502040204020203" pitchFamily="34" charset="0"/>
                    <a:sym typeface="Wingdings" panose="05000000000000000000" pitchFamily="2" charset="2"/>
                  </a:rPr>
                  <a:t>🠚</a:t>
                </a: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GB" sz="1447" kern="0" dirty="0">
                    <a:latin typeface="Calibri" panose="020F0502020204030204"/>
                  </a:rPr>
                  <a:t>IF: growth opportunity</a:t>
                </a: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GB" sz="1447" kern="0" dirty="0">
                    <a:latin typeface="Calibri" panose="020F0502020204030204"/>
                  </a:rPr>
                  <a:t>           </a:t>
                </a:r>
                <a:r>
                  <a:rPr lang="en-GB" sz="1447" kern="0" dirty="0">
                    <a:latin typeface="Segoe UI Symbol" panose="020B0502040204020203" pitchFamily="34" charset="0"/>
                    <a:ea typeface="Segoe UI Symbol" panose="020B0502040204020203" pitchFamily="34" charset="0"/>
                    <a:sym typeface="Wingdings" panose="05000000000000000000" pitchFamily="2" charset="2"/>
                  </a:rPr>
                  <a:t>🠚</a:t>
                </a:r>
                <a:r>
                  <a:rPr lang="en-GB" sz="1447" kern="0" dirty="0">
                    <a:latin typeface="Calibri" panose="020F0502020204030204"/>
                    <a:sym typeface="Wingdings" panose="05000000000000000000" pitchFamily="2" charset="2"/>
                  </a:rPr>
                  <a:t> </a:t>
                </a:r>
                <a:r>
                  <a:rPr lang="en-GB" sz="1447" kern="0" dirty="0">
                    <a:latin typeface="Calibri" panose="020F0502020204030204"/>
                  </a:rPr>
                  <a:t>EF: storage/distribution/retail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en-GB" sz="1447" kern="0" dirty="0">
                    <a:latin typeface="Calibri" panose="020F0502020204030204"/>
                  </a:rPr>
                  <a:t>Meal preparation </a:t>
                </a:r>
                <a:r>
                  <a:rPr lang="en-GB" sz="1447" b="1" kern="0" dirty="0">
                    <a:latin typeface="Calibri" panose="020F0502020204030204"/>
                  </a:rPr>
                  <a:t>(C5)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1EAB571-1A64-09B6-3E10-6232AE1A02E6}"/>
                </a:ext>
              </a:extLst>
            </p:cNvPr>
            <p:cNvSpPr/>
            <p:nvPr/>
          </p:nvSpPr>
          <p:spPr>
            <a:xfrm>
              <a:off x="11773008" y="5040287"/>
              <a:ext cx="2073056" cy="548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87281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nl-NL" sz="1447" b="1" kern="0" dirty="0">
                  <a:latin typeface="Calibri" panose="020F0502020204030204"/>
                </a:rPr>
                <a:t>Food </a:t>
              </a:r>
              <a:r>
                <a:rPr lang="nl-NL" sz="1447" b="1" kern="0" dirty="0" err="1">
                  <a:latin typeface="Calibri" panose="020F0502020204030204"/>
                </a:rPr>
                <a:t>Consumption</a:t>
              </a:r>
              <a:r>
                <a:rPr lang="nl-NL" sz="1447" b="1" kern="0" dirty="0">
                  <a:latin typeface="Calibri" panose="020F0502020204030204"/>
                </a:rPr>
                <a:t> (FC) (C7)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F1F25CCE-5FD3-9369-360E-A47AEF3176DE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 rot="16200000" flipH="1">
              <a:off x="10516676" y="2747426"/>
              <a:ext cx="1652925" cy="2932796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chemeClr val="tx2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040031-E715-7F55-F69B-D181E94EB142}"/>
                </a:ext>
              </a:extLst>
            </p:cNvPr>
            <p:cNvGrpSpPr/>
            <p:nvPr/>
          </p:nvGrpSpPr>
          <p:grpSpPr>
            <a:xfrm>
              <a:off x="9589561" y="3882555"/>
              <a:ext cx="577868" cy="586818"/>
              <a:chOff x="8698600" y="4342549"/>
              <a:chExt cx="521840" cy="521840"/>
            </a:xfrm>
            <a:effectLst/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C0EC82BB-F033-8182-8DAA-21AEDF693DEA}"/>
                  </a:ext>
                </a:extLst>
              </p:cNvPr>
              <p:cNvSpPr/>
              <p:nvPr/>
            </p:nvSpPr>
            <p:spPr>
              <a:xfrm>
                <a:off x="8698600" y="4342549"/>
                <a:ext cx="521840" cy="521840"/>
              </a:xfrm>
              <a:prstGeom prst="ellipse">
                <a:avLst/>
              </a:prstGeom>
              <a:solidFill>
                <a:schemeClr val="tx1"/>
              </a:solidFill>
              <a:ln w="57150">
                <a:solidFill>
                  <a:srgbClr val="F49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 sz="1860"/>
              </a:p>
            </p:txBody>
          </p:sp>
          <p:pic>
            <p:nvPicPr>
              <p:cNvPr id="23" name="Graphique 46" descr="Fork and knife">
                <a:extLst>
                  <a:ext uri="{FF2B5EF4-FFF2-40B4-BE49-F238E27FC236}">
                    <a16:creationId xmlns:a16="http://schemas.microsoft.com/office/drawing/2014/main" id="{D21766E4-0718-7B41-8030-83FEB510E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84294" y="4401631"/>
                <a:ext cx="356857" cy="356857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3D296F-8385-2E1F-A16D-F0D7E80BAC51}"/>
                </a:ext>
              </a:extLst>
            </p:cNvPr>
            <p:cNvGrpSpPr/>
            <p:nvPr/>
          </p:nvGrpSpPr>
          <p:grpSpPr>
            <a:xfrm>
              <a:off x="8619252" y="5043719"/>
              <a:ext cx="2634872" cy="2452817"/>
              <a:chOff x="8607914" y="5072297"/>
              <a:chExt cx="2634872" cy="245281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94ED76-A873-514F-4D28-FB8498992621}"/>
                  </a:ext>
                </a:extLst>
              </p:cNvPr>
              <p:cNvSpPr/>
              <p:nvPr/>
            </p:nvSpPr>
            <p:spPr>
              <a:xfrm>
                <a:off x="8609463" y="5072297"/>
                <a:ext cx="2633323" cy="548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Hazard-Food Association </a:t>
                </a:r>
              </a:p>
              <a:p>
                <a:pPr algn="ctr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nl-NL" sz="1447" b="1" kern="0" dirty="0">
                    <a:latin typeface="Calibri" panose="020F0502020204030204"/>
                  </a:rPr>
                  <a:t>(HFA)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2E1946-DD7D-669C-4AAF-B088C86BE4D2}"/>
                  </a:ext>
                </a:extLst>
              </p:cNvPr>
              <p:cNvSpPr/>
              <p:nvPr/>
            </p:nvSpPr>
            <p:spPr>
              <a:xfrm>
                <a:off x="8607914" y="5624385"/>
                <a:ext cx="2634354" cy="190072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endParaRPr lang="nl-NL" sz="1447" kern="0" dirty="0">
                  <a:latin typeface="Calibri" panose="020F0502020204030204"/>
                </a:endParaRP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 err="1">
                    <a:latin typeface="Calibri" panose="020F0502020204030204"/>
                  </a:rPr>
                  <a:t>Outbreak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(C6A)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Food </a:t>
                </a:r>
                <a:r>
                  <a:rPr lang="nl-NL" sz="1447" kern="0" dirty="0" err="1">
                    <a:latin typeface="Calibri" panose="020F0502020204030204"/>
                  </a:rPr>
                  <a:t>contamination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(C6B)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r>
                  <a:rPr lang="nl-NL" sz="1447" kern="0" dirty="0">
                    <a:latin typeface="Calibri" panose="020F0502020204030204"/>
                  </a:rPr>
                  <a:t>Sampling </a:t>
                </a:r>
                <a:r>
                  <a:rPr lang="nl-NL" sz="1447" kern="0" dirty="0" err="1">
                    <a:latin typeface="Calibri" panose="020F0502020204030204"/>
                  </a:rPr>
                  <a:t>prevalence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  <a:r>
                  <a:rPr lang="nl-NL" sz="1447" b="1" kern="0" dirty="0">
                    <a:latin typeface="Calibri" panose="020F0502020204030204"/>
                  </a:rPr>
                  <a:t>(C6C)</a:t>
                </a:r>
                <a:r>
                  <a:rPr lang="nl-NL" sz="1447" kern="0" dirty="0">
                    <a:latin typeface="Calibri" panose="020F0502020204030204"/>
                  </a:rPr>
                  <a:t> </a:t>
                </a:r>
              </a:p>
              <a:p>
                <a:pPr marL="295323" indent="-295323"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Font typeface="Wingdings" panose="05000000000000000000" pitchFamily="2" charset="2"/>
                  <a:buChar char="§"/>
                  <a:defRPr/>
                </a:pPr>
                <a:endParaRPr lang="nl-NL" sz="1447" kern="0" dirty="0">
                  <a:latin typeface="Calibri" panose="020F0502020204030204"/>
                </a:endParaRPr>
              </a:p>
              <a:p>
                <a:pPr defTabSz="872819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/>
                </a:pPr>
                <a:endParaRPr lang="en-GB" sz="1447" kern="0" dirty="0"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290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A40680-F4E5-9F8F-45EB-AE43CBF34AF5}"/>
              </a:ext>
            </a:extLst>
          </p:cNvPr>
          <p:cNvGraphicFramePr>
            <a:graphicFrameLocks noGrp="1"/>
          </p:cNvGraphicFramePr>
          <p:nvPr/>
        </p:nvGraphicFramePr>
        <p:xfrm>
          <a:off x="4960302" y="2765996"/>
          <a:ext cx="4119245" cy="3710432"/>
        </p:xfrm>
        <a:graphic>
          <a:graphicData uri="http://schemas.openxmlformats.org/drawingml/2006/table">
            <a:tbl>
              <a:tblPr firstRow="1" firstCol="1" bandRow="1"/>
              <a:tblGrid>
                <a:gridCol w="1754157">
                  <a:extLst>
                    <a:ext uri="{9D8B030D-6E8A-4147-A177-3AD203B41FA5}">
                      <a16:colId xmlns:a16="http://schemas.microsoft.com/office/drawing/2014/main" val="1472420968"/>
                    </a:ext>
                  </a:extLst>
                </a:gridCol>
                <a:gridCol w="1754157">
                  <a:extLst>
                    <a:ext uri="{9D8B030D-6E8A-4147-A177-3AD203B41FA5}">
                      <a16:colId xmlns:a16="http://schemas.microsoft.com/office/drawing/2014/main" val="1721407058"/>
                    </a:ext>
                  </a:extLst>
                </a:gridCol>
                <a:gridCol w="610931">
                  <a:extLst>
                    <a:ext uri="{9D8B030D-6E8A-4147-A177-3AD203B41FA5}">
                      <a16:colId xmlns:a16="http://schemas.microsoft.com/office/drawing/2014/main" val="54925764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Criteria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0978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nl-NL" sz="1100" dirty="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item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7296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composition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277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survival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Factory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205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Recontamination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692877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PPE: growth opportunity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Distribution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25065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PPE: storage, distribution, and retail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7903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Meal preparation 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570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Outbreak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Prevalence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6882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nl-NL" sz="85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contamination 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590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nl-NL" sz="85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Sampling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2993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Food consumption of infants and toddlers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Consumption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3144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DALY/case per hazard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Severity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6662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Optional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Include hazard with no/low evidence</a:t>
                      </a:r>
                      <a:endParaRPr lang="nl-NL" sz="110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800"/>
                        </a:spcAft>
                      </a:pPr>
                      <a:r>
                        <a:rPr lang="nl-NL" sz="11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Others</a:t>
                      </a:r>
                      <a:r>
                        <a:rPr lang="nl-NL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nl-NL" sz="1100" dirty="0">
                        <a:effectLst/>
                        <a:latin typeface="Arial Nova" panose="020B050402020202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324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4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2F2EA-E173-2EB2-00F7-7FCA387DC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" t="52144" r="29539" b="1928"/>
          <a:stretch/>
        </p:blipFill>
        <p:spPr>
          <a:xfrm>
            <a:off x="3702817" y="1311309"/>
            <a:ext cx="6455789" cy="44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7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097" y="0"/>
            <a:ext cx="1975207" cy="7920037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9219" y="2663247"/>
            <a:ext cx="1340631" cy="2593543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40AB633-E3C7-DF3C-5B8A-2A654018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72" y="6491841"/>
            <a:ext cx="2889510" cy="85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1213DC-A87E-D745-E0BA-1EB93D5AE022}"/>
              </a:ext>
            </a:extLst>
          </p:cNvPr>
          <p:cNvGrpSpPr/>
          <p:nvPr/>
        </p:nvGrpSpPr>
        <p:grpSpPr>
          <a:xfrm>
            <a:off x="11292886" y="1934368"/>
            <a:ext cx="1340631" cy="4051300"/>
            <a:chOff x="12634944" y="2912308"/>
            <a:chExt cx="1564272" cy="4697175"/>
          </a:xfrm>
          <a:solidFill>
            <a:srgbClr val="1B4D72"/>
          </a:solidFill>
        </p:grpSpPr>
        <p:pic>
          <p:nvPicPr>
            <p:cNvPr id="18" name="Graphic 17" descr="Germ with solid fill">
              <a:extLst>
                <a:ext uri="{FF2B5EF4-FFF2-40B4-BE49-F238E27FC236}">
                  <a16:creationId xmlns:a16="http://schemas.microsoft.com/office/drawing/2014/main" id="{F17286AF-79EE-42F6-1BFC-9DCDE94A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15EEA8-A8AD-9700-F6CA-27C9EDAB9A5B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BAB935-1ACF-E833-C0A4-C352D8A5B1F2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43F4360-D28F-D739-FA26-ADE10E93A209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C0482D-7615-F2F4-DFDF-BD951A77153B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C7F7A3-5D0A-8E4D-8017-119505B04B1D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9FB03BB-694E-7183-3F94-EA362A798A4A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323672-229E-685D-5F06-134F99FD1479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5DF364E-FA0E-7D33-DA94-7EB08DA48EC9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1" name="Graphic 20" descr="Germ with solid fill">
              <a:extLst>
                <a:ext uri="{FF2B5EF4-FFF2-40B4-BE49-F238E27FC236}">
                  <a16:creationId xmlns:a16="http://schemas.microsoft.com/office/drawing/2014/main" id="{A5277913-35C1-5459-079A-C745F9B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 descr="Germ with solid fill">
              <a:extLst>
                <a:ext uri="{FF2B5EF4-FFF2-40B4-BE49-F238E27FC236}">
                  <a16:creationId xmlns:a16="http://schemas.microsoft.com/office/drawing/2014/main" id="{38838EEF-FC09-404E-06E5-C30F5C3B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6" name="Picture 3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3418334-D421-ADC3-52ED-CED5C23EC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7" y="5491963"/>
            <a:ext cx="2712568" cy="17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43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511850-56AC-C1F5-C10D-E744D8533FD7}"/>
              </a:ext>
            </a:extLst>
          </p:cNvPr>
          <p:cNvGraphicFramePr>
            <a:graphicFrameLocks noGrp="1"/>
          </p:cNvGraphicFramePr>
          <p:nvPr/>
        </p:nvGraphicFramePr>
        <p:xfrm>
          <a:off x="361379" y="820785"/>
          <a:ext cx="4780890" cy="246129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54924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725966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u="none" strike="noStrike" dirty="0">
                          <a:effectLst/>
                        </a:rPr>
                        <a:t>Infant </a:t>
                      </a:r>
                      <a:r>
                        <a:rPr lang="nl-NL" sz="1400" b="1" u="none" strike="noStrike" dirty="0" err="1">
                          <a:effectLst/>
                        </a:rPr>
                        <a:t>formula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 err="1">
                          <a:effectLst/>
                        </a:rPr>
                        <a:t>Thermal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  <a:r>
                        <a:rPr lang="nl-NL" sz="1400" u="none" strike="noStrike" dirty="0" err="1">
                          <a:effectLst/>
                        </a:rPr>
                        <a:t>pasteurization</a:t>
                      </a:r>
                      <a:r>
                        <a:rPr lang="nl-NL" sz="1400" u="none" strike="noStrike" dirty="0">
                          <a:effectLst/>
                        </a:rPr>
                        <a:t> (72°C, 30s)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Dry environment</a:t>
                      </a:r>
                    </a:p>
                    <a:p>
                      <a:pPr algn="l" fontAlgn="b"/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Addition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vitamins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trace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elements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pH 6.5, Aw 0.2, transport at 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RTE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category: Milk and dairy products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C33C8D-473A-F37B-3647-CA7D50AA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340109"/>
              </p:ext>
            </p:extLst>
          </p:nvPr>
        </p:nvGraphicFramePr>
        <p:xfrm>
          <a:off x="5493043" y="341608"/>
          <a:ext cx="3693819" cy="2415540"/>
        </p:xfrm>
        <a:graphic>
          <a:graphicData uri="http://schemas.openxmlformats.org/drawingml/2006/table">
            <a:tbl>
              <a:tblPr/>
              <a:tblGrid>
                <a:gridCol w="756138">
                  <a:extLst>
                    <a:ext uri="{9D8B030D-6E8A-4147-A177-3AD203B41FA5}">
                      <a16:colId xmlns:a16="http://schemas.microsoft.com/office/drawing/2014/main" val="660072416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1955543620"/>
                    </a:ext>
                  </a:extLst>
                </a:gridCol>
                <a:gridCol w="1201103">
                  <a:extLst>
                    <a:ext uri="{9D8B030D-6E8A-4147-A177-3AD203B41FA5}">
                      <a16:colId xmlns:a16="http://schemas.microsoft.com/office/drawing/2014/main" val="654661851"/>
                    </a:ext>
                  </a:extLst>
                </a:gridCol>
                <a:gridCol w="756138">
                  <a:extLst>
                    <a:ext uri="{9D8B030D-6E8A-4147-A177-3AD203B41FA5}">
                      <a16:colId xmlns:a16="http://schemas.microsoft.com/office/drawing/2014/main" val="12151461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RR_MiID_Mira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54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(non-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Typhi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6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149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37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0620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Clostridium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botulinum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817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Cryptosporidium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905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Norovirus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nl-NL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4.02E-13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947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cereus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3.19E-14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05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aureus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5851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Clostridium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perfringens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91014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DFCAA8-B1AE-095B-EC2A-E49C27954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13696"/>
              </p:ext>
            </p:extLst>
          </p:nvPr>
        </p:nvGraphicFramePr>
        <p:xfrm>
          <a:off x="5011735" y="4163060"/>
          <a:ext cx="4175127" cy="2095500"/>
        </p:xfrm>
        <a:graphic>
          <a:graphicData uri="http://schemas.openxmlformats.org/drawingml/2006/table">
            <a:tbl>
              <a:tblPr/>
              <a:tblGrid>
                <a:gridCol w="684784">
                  <a:extLst>
                    <a:ext uri="{9D8B030D-6E8A-4147-A177-3AD203B41FA5}">
                      <a16:colId xmlns:a16="http://schemas.microsoft.com/office/drawing/2014/main" val="2524294424"/>
                    </a:ext>
                  </a:extLst>
                </a:gridCol>
                <a:gridCol w="1226905">
                  <a:extLst>
                    <a:ext uri="{9D8B030D-6E8A-4147-A177-3AD203B41FA5}">
                      <a16:colId xmlns:a16="http://schemas.microsoft.com/office/drawing/2014/main" val="3925810882"/>
                    </a:ext>
                  </a:extLst>
                </a:gridCol>
                <a:gridCol w="1201103">
                  <a:extLst>
                    <a:ext uri="{9D8B030D-6E8A-4147-A177-3AD203B41FA5}">
                      <a16:colId xmlns:a16="http://schemas.microsoft.com/office/drawing/2014/main" val="3058825221"/>
                    </a:ext>
                  </a:extLst>
                </a:gridCol>
                <a:gridCol w="1062335">
                  <a:extLst>
                    <a:ext uri="{9D8B030D-6E8A-4147-A177-3AD203B41FA5}">
                      <a16:colId xmlns:a16="http://schemas.microsoft.com/office/drawing/2014/main" val="13590700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</a:t>
                      </a:r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nl-NL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RR_all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00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 (non-Typhi)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666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690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4098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Shigella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6.13E-10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3912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450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Hepatovirus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9.46E-11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5744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Hepevirus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375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Clostridium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botulinum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1.36E-11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0898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Fasciola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6.88E-12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22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Echinococcus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multilocularis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5.52E-12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16418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46D39DE-ADC2-3DCB-5C71-59363B068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66208"/>
              </p:ext>
            </p:extLst>
          </p:nvPr>
        </p:nvGraphicFramePr>
        <p:xfrm>
          <a:off x="9454853" y="4246304"/>
          <a:ext cx="4286968" cy="2258385"/>
        </p:xfrm>
        <a:graphic>
          <a:graphicData uri="http://schemas.openxmlformats.org/drawingml/2006/table">
            <a:tbl>
              <a:tblPr/>
              <a:tblGrid>
                <a:gridCol w="591306">
                  <a:extLst>
                    <a:ext uri="{9D8B030D-6E8A-4147-A177-3AD203B41FA5}">
                      <a16:colId xmlns:a16="http://schemas.microsoft.com/office/drawing/2014/main" val="602755727"/>
                    </a:ext>
                  </a:extLst>
                </a:gridCol>
                <a:gridCol w="1059423">
                  <a:extLst>
                    <a:ext uri="{9D8B030D-6E8A-4147-A177-3AD203B41FA5}">
                      <a16:colId xmlns:a16="http://schemas.microsoft.com/office/drawing/2014/main" val="2505125250"/>
                    </a:ext>
                  </a:extLst>
                </a:gridCol>
                <a:gridCol w="1238523">
                  <a:extLst>
                    <a:ext uri="{9D8B030D-6E8A-4147-A177-3AD203B41FA5}">
                      <a16:colId xmlns:a16="http://schemas.microsoft.com/office/drawing/2014/main" val="3842808860"/>
                    </a:ext>
                  </a:extLst>
                </a:gridCol>
                <a:gridCol w="806410">
                  <a:extLst>
                    <a:ext uri="{9D8B030D-6E8A-4147-A177-3AD203B41FA5}">
                      <a16:colId xmlns:a16="http://schemas.microsoft.com/office/drawing/2014/main" val="2200226166"/>
                    </a:ext>
                  </a:extLst>
                </a:gridCol>
                <a:gridCol w="591306">
                  <a:extLst>
                    <a:ext uri="{9D8B030D-6E8A-4147-A177-3AD203B41FA5}">
                      <a16:colId xmlns:a16="http://schemas.microsoft.com/office/drawing/2014/main" val="153628749"/>
                    </a:ext>
                  </a:extLst>
                </a:gridCol>
              </a:tblGrid>
              <a:tr h="505785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RR_all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954486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(non-</a:t>
                      </a:r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Typhi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196314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001671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913286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003361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Cryptosporidium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3.15E-12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548101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Campylobacter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2.15E-12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24767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Brucella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3.80E-13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078795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3.19E-14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3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79543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Listeria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monocytogenes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7.88E-15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B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326413"/>
                  </a:ext>
                </a:extLst>
              </a:tr>
              <a:tr h="142074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57144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FB61C8-6AF7-1B1D-5962-BD5D42D6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76074"/>
              </p:ext>
            </p:extLst>
          </p:nvPr>
        </p:nvGraphicFramePr>
        <p:xfrm>
          <a:off x="9771062" y="115303"/>
          <a:ext cx="4114504" cy="1951309"/>
        </p:xfrm>
        <a:graphic>
          <a:graphicData uri="http://schemas.openxmlformats.org/drawingml/2006/table">
            <a:tbl>
              <a:tblPr/>
              <a:tblGrid>
                <a:gridCol w="591306">
                  <a:extLst>
                    <a:ext uri="{9D8B030D-6E8A-4147-A177-3AD203B41FA5}">
                      <a16:colId xmlns:a16="http://schemas.microsoft.com/office/drawing/2014/main" val="2248010819"/>
                    </a:ext>
                  </a:extLst>
                </a:gridCol>
                <a:gridCol w="1059423">
                  <a:extLst>
                    <a:ext uri="{9D8B030D-6E8A-4147-A177-3AD203B41FA5}">
                      <a16:colId xmlns:a16="http://schemas.microsoft.com/office/drawing/2014/main" val="3554514839"/>
                    </a:ext>
                  </a:extLst>
                </a:gridCol>
                <a:gridCol w="1281163">
                  <a:extLst>
                    <a:ext uri="{9D8B030D-6E8A-4147-A177-3AD203B41FA5}">
                      <a16:colId xmlns:a16="http://schemas.microsoft.com/office/drawing/2014/main" val="2445063245"/>
                    </a:ext>
                  </a:extLst>
                </a:gridCol>
                <a:gridCol w="591306">
                  <a:extLst>
                    <a:ext uri="{9D8B030D-6E8A-4147-A177-3AD203B41FA5}">
                      <a16:colId xmlns:a16="http://schemas.microsoft.com/office/drawing/2014/main" val="3016590851"/>
                    </a:ext>
                  </a:extLst>
                </a:gridCol>
                <a:gridCol w="591306">
                  <a:extLst>
                    <a:ext uri="{9D8B030D-6E8A-4147-A177-3AD203B41FA5}">
                      <a16:colId xmlns:a16="http://schemas.microsoft.com/office/drawing/2014/main" val="2932735775"/>
                    </a:ext>
                  </a:extLst>
                </a:gridCol>
              </a:tblGrid>
              <a:tr h="657828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Final RR_MiID_Mira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753088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Salmonella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enterica (non-Typhi)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2.34E-06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523035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(STEC)</a:t>
                      </a:r>
                      <a:endParaRPr lang="nl-NL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231818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Cronobacter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1.65E-07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00843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Escherichia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coli </a:t>
                      </a:r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(non-STEC)</a:t>
                      </a:r>
                      <a:endParaRPr lang="nl-NL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3.75E-10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908955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Cryptosporidium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spp.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3.15E-12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459348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3.19E-14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543765"/>
                  </a:ext>
                </a:extLst>
              </a:tr>
              <a:tr h="184783"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aureus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1.11E-15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391" marR="7391" marT="739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77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95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1">
            <a:extLst>
              <a:ext uri="{FF2B5EF4-FFF2-40B4-BE49-F238E27FC236}">
                <a16:creationId xmlns:a16="http://schemas.microsoft.com/office/drawing/2014/main" id="{98400637-59C3-4E43-A0D5-B7080A5C52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5572548"/>
              </p:ext>
            </p:extLst>
          </p:nvPr>
        </p:nvGraphicFramePr>
        <p:xfrm>
          <a:off x="3411470" y="1563529"/>
          <a:ext cx="6905625" cy="4792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91873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7E30F9-F2FC-2104-B716-DDCD5AF58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057967"/>
              </p:ext>
            </p:extLst>
          </p:nvPr>
        </p:nvGraphicFramePr>
        <p:xfrm>
          <a:off x="377800" y="565532"/>
          <a:ext cx="4780890" cy="246129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54924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725966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Fruit puree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 err="1">
                          <a:effectLst/>
                        </a:rPr>
                        <a:t>Thermal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  <a:r>
                        <a:rPr lang="nl-NL" sz="1400" u="none" strike="noStrike" dirty="0" err="1">
                          <a:effectLst/>
                        </a:rPr>
                        <a:t>boiling</a:t>
                      </a:r>
                      <a:r>
                        <a:rPr lang="nl-NL" sz="1400" u="none" strike="noStrike" dirty="0">
                          <a:effectLst/>
                        </a:rPr>
                        <a:t> (95°C, 3 min)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(no environment contaminant)</a:t>
                      </a:r>
                    </a:p>
                    <a:p>
                      <a:pPr algn="l" fontAlgn="b"/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Addition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vitamins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trace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elements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pH 3.8, Aw 0.99, transport at 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RTE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category: Food of non-animal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origin_fruits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and vegetables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418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251926-6845-FD5F-9BD4-E26A1D02D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91666"/>
              </p:ext>
            </p:extLst>
          </p:nvPr>
        </p:nvGraphicFramePr>
        <p:xfrm>
          <a:off x="423291" y="873172"/>
          <a:ext cx="4490153" cy="211223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29959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560194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Fresh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fruit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Human handling </a:t>
                      </a:r>
                    </a:p>
                    <a:p>
                      <a:pPr algn="l" fontAlgn="b"/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Spraying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water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vapor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 4.2,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0.98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Tranported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4°C,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potential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temperature</a:t>
                      </a:r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nl-NL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abuse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None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RTE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284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181ABF-DA0A-6A91-D3AB-FFC94BB5F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45921"/>
              </p:ext>
            </p:extLst>
          </p:nvPr>
        </p:nvGraphicFramePr>
        <p:xfrm>
          <a:off x="432816" y="844598"/>
          <a:ext cx="4780890" cy="261842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54924">
                  <a:extLst>
                    <a:ext uri="{9D8B030D-6E8A-4147-A177-3AD203B41FA5}">
                      <a16:colId xmlns:a16="http://schemas.microsoft.com/office/drawing/2014/main" val="3537800611"/>
                    </a:ext>
                  </a:extLst>
                </a:gridCol>
                <a:gridCol w="2725966">
                  <a:extLst>
                    <a:ext uri="{9D8B030D-6E8A-4147-A177-3AD203B41FA5}">
                      <a16:colId xmlns:a16="http://schemas.microsoft.com/office/drawing/2014/main" val="942034997"/>
                    </a:ext>
                  </a:extLst>
                </a:gridCol>
              </a:tblGrid>
              <a:tr h="235749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Product: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Simple </a:t>
                      </a:r>
                      <a:r>
                        <a:rPr lang="nl-NL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cereal</a:t>
                      </a:r>
                      <a:r>
                        <a:rPr lang="nl-NL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9525" marR="9525" marT="9525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42946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Processing parameters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 err="1">
                          <a:effectLst/>
                        </a:rPr>
                        <a:t>Thermal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  <a:r>
                        <a:rPr lang="nl-NL" sz="1400" u="none" strike="noStrike" dirty="0" err="1">
                          <a:effectLst/>
                        </a:rPr>
                        <a:t>pasteurization</a:t>
                      </a:r>
                      <a:r>
                        <a:rPr lang="nl-NL" sz="1400" u="none" strike="noStrike" dirty="0">
                          <a:effectLst/>
                        </a:rPr>
                        <a:t> </a:t>
                      </a:r>
                    </a:p>
                    <a:p>
                      <a:pPr marL="0" marR="0" lvl="0" indent="0" algn="l" defTabSz="105594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u="none" strike="noStrike" dirty="0">
                          <a:effectLst/>
                        </a:rPr>
                        <a:t>(65°C, 2X 1-3 min)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68733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effectLst/>
                        </a:rPr>
                        <a:t>Recontamination</a:t>
                      </a:r>
                      <a:r>
                        <a:rPr lang="nl-NL" sz="1400" b="1" u="none" strike="noStrike" dirty="0"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effectLst/>
                        </a:rPr>
                        <a:t>Possibility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(Dry environment contaminant)</a:t>
                      </a:r>
                    </a:p>
                    <a:p>
                      <a:pPr algn="l" fontAlgn="b"/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Addition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vitamins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and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trace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elements</a:t>
                      </a:r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575148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effectLst/>
                        </a:rPr>
                        <a:t>Post processing control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pH 5.5, Aw 0.4, transport at RT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073428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Meal</a:t>
                      </a:r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preparation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Cooking &lt; 70°C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375724"/>
                  </a:ext>
                </a:extLst>
              </a:tr>
              <a:tr h="27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HFA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category: Food of non-animal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origin_cereal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and cereal products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046281"/>
                  </a:ext>
                </a:extLst>
              </a:tr>
              <a:tr h="154206"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Food </a:t>
                      </a:r>
                      <a:r>
                        <a:rPr lang="nl-NL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consumption</a:t>
                      </a:r>
                      <a:endParaRPr lang="nl-NL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0.457</a:t>
                      </a:r>
                      <a:endParaRPr lang="nl-N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08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272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097" y="0"/>
            <a:ext cx="1975207" cy="7920037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9219" y="2663247"/>
            <a:ext cx="1340631" cy="2593543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40AB633-E3C7-DF3C-5B8A-2A654018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72" y="6491841"/>
            <a:ext cx="2889510" cy="856490"/>
          </a:xfrm>
          <a:prstGeom prst="rect">
            <a:avLst/>
          </a:prstGeom>
        </p:spPr>
      </p:pic>
      <p:pic>
        <p:nvPicPr>
          <p:cNvPr id="34" name="Picture 33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5C2DA765-0241-2D29-732A-644F15B80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54" y="6082299"/>
            <a:ext cx="3379594" cy="126603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CA3BE84-4A91-7A0B-56B9-F4E1F6F8B5EE}"/>
              </a:ext>
            </a:extLst>
          </p:cNvPr>
          <p:cNvGrpSpPr/>
          <p:nvPr/>
        </p:nvGrpSpPr>
        <p:grpSpPr>
          <a:xfrm>
            <a:off x="11292886" y="1934368"/>
            <a:ext cx="1340631" cy="4051300"/>
            <a:chOff x="12634944" y="2912308"/>
            <a:chExt cx="1564272" cy="4697175"/>
          </a:xfrm>
          <a:solidFill>
            <a:srgbClr val="E1207D"/>
          </a:solidFill>
        </p:grpSpPr>
        <p:pic>
          <p:nvPicPr>
            <p:cNvPr id="16" name="Graphic 15" descr="Germ with solid fill">
              <a:extLst>
                <a:ext uri="{FF2B5EF4-FFF2-40B4-BE49-F238E27FC236}">
                  <a16:creationId xmlns:a16="http://schemas.microsoft.com/office/drawing/2014/main" id="{DD631A22-9541-295A-F8ED-C6D0A2877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F9FF0F-9291-EFE6-2D01-C1A8D8F4D733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24B0CAD-DA14-8C08-64E3-90596C5B8DCC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AC8163F-3155-357B-CFE9-8DE3E9C160D7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44F187-CD91-A4E9-D1D7-452C2CE5DEBB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63DF3BA-292A-8962-55A8-EF876448268A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F528FD5-EB1E-8CCE-C2C0-CC62A7D7CF8D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43E425C-F39D-549D-9CF9-7AE3367EB1F8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8402D46-A00C-4454-7AEB-11DD03EFFBD6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2" name="Graphic 21" descr="Germ with solid fill">
              <a:extLst>
                <a:ext uri="{FF2B5EF4-FFF2-40B4-BE49-F238E27FC236}">
                  <a16:creationId xmlns:a16="http://schemas.microsoft.com/office/drawing/2014/main" id="{B5D1FF3D-8FDB-C39E-94F3-46F5D153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Graphic 23" descr="Germ with solid fill">
              <a:extLst>
                <a:ext uri="{FF2B5EF4-FFF2-40B4-BE49-F238E27FC236}">
                  <a16:creationId xmlns:a16="http://schemas.microsoft.com/office/drawing/2014/main" id="{9634F5F2-5823-8546-01A2-1F926BE8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000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E5F705A-5E81-4B3A-8EF4-911982DB3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039850" cy="7920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D8F92D9-1751-4ABF-9CB7-D198C9A05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097" y="0"/>
            <a:ext cx="1975207" cy="7920037"/>
          </a:xfrm>
          <a:custGeom>
            <a:avLst/>
            <a:gdLst>
              <a:gd name="connsiteX0" fmla="*/ 1619628 w 1715241"/>
              <a:gd name="connsiteY0" fmla="*/ 0 h 6858000"/>
              <a:gd name="connsiteX1" fmla="*/ 1715241 w 1715241"/>
              <a:gd name="connsiteY1" fmla="*/ 0 h 6858000"/>
              <a:gd name="connsiteX2" fmla="*/ 1711235 w 1715241"/>
              <a:gd name="connsiteY2" fmla="*/ 3148 h 6858000"/>
              <a:gd name="connsiteX3" fmla="*/ 95613 w 1715241"/>
              <a:gd name="connsiteY3" fmla="*/ 3429000 h 6858000"/>
              <a:gd name="connsiteX4" fmla="*/ 1711235 w 1715241"/>
              <a:gd name="connsiteY4" fmla="*/ 6854853 h 6858000"/>
              <a:gd name="connsiteX5" fmla="*/ 1715240 w 1715241"/>
              <a:gd name="connsiteY5" fmla="*/ 6858000 h 6858000"/>
              <a:gd name="connsiteX6" fmla="*/ 1619627 w 1715241"/>
              <a:gd name="connsiteY6" fmla="*/ 6858000 h 6858000"/>
              <a:gd name="connsiteX7" fmla="*/ 1615622 w 1715241"/>
              <a:gd name="connsiteY7" fmla="*/ 6854853 h 6858000"/>
              <a:gd name="connsiteX8" fmla="*/ 0 w 1715241"/>
              <a:gd name="connsiteY8" fmla="*/ 3429000 h 6858000"/>
              <a:gd name="connsiteX9" fmla="*/ 1615622 w 1715241"/>
              <a:gd name="connsiteY9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5241" h="6858000">
                <a:moveTo>
                  <a:pt x="1619628" y="0"/>
                </a:moveTo>
                <a:lnTo>
                  <a:pt x="1715241" y="0"/>
                </a:lnTo>
                <a:lnTo>
                  <a:pt x="1711235" y="3148"/>
                </a:lnTo>
                <a:cubicBezTo>
                  <a:pt x="724534" y="817446"/>
                  <a:pt x="95613" y="2049777"/>
                  <a:pt x="95613" y="3429000"/>
                </a:cubicBezTo>
                <a:cubicBezTo>
                  <a:pt x="95613" y="4808224"/>
                  <a:pt x="724534" y="6040555"/>
                  <a:pt x="1711235" y="6854853"/>
                </a:cubicBezTo>
                <a:lnTo>
                  <a:pt x="1715240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accent6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9219" y="2663247"/>
            <a:ext cx="1340631" cy="2593543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40AB633-E3C7-DF3C-5B8A-2A654018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672" y="6491841"/>
            <a:ext cx="2889510" cy="8564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31213DC-A87E-D745-E0BA-1EB93D5AE022}"/>
              </a:ext>
            </a:extLst>
          </p:cNvPr>
          <p:cNvGrpSpPr/>
          <p:nvPr/>
        </p:nvGrpSpPr>
        <p:grpSpPr>
          <a:xfrm>
            <a:off x="11292886" y="1934368"/>
            <a:ext cx="1340631" cy="4051300"/>
            <a:chOff x="12634944" y="2912308"/>
            <a:chExt cx="1564272" cy="4697175"/>
          </a:xfrm>
          <a:solidFill>
            <a:srgbClr val="1B4D72"/>
          </a:solidFill>
        </p:grpSpPr>
        <p:pic>
          <p:nvPicPr>
            <p:cNvPr id="18" name="Graphic 17" descr="Germ with solid fill">
              <a:extLst>
                <a:ext uri="{FF2B5EF4-FFF2-40B4-BE49-F238E27FC236}">
                  <a16:creationId xmlns:a16="http://schemas.microsoft.com/office/drawing/2014/main" id="{F17286AF-79EE-42F6-1BFC-9DCDE94A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34944" y="2912308"/>
              <a:ext cx="1564272" cy="146433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615EEA8-A8AD-9700-F6CA-27C9EDAB9A5B}"/>
                </a:ext>
              </a:extLst>
            </p:cNvPr>
            <p:cNvGrpSpPr/>
            <p:nvPr/>
          </p:nvGrpSpPr>
          <p:grpSpPr>
            <a:xfrm>
              <a:off x="13152426" y="4426503"/>
              <a:ext cx="644738" cy="922212"/>
              <a:chOff x="5994400" y="3695700"/>
              <a:chExt cx="584362" cy="889000"/>
            </a:xfrm>
            <a:grp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BAB935-1ACF-E833-C0A4-C352D8A5B1F2}"/>
                  </a:ext>
                </a:extLst>
              </p:cNvPr>
              <p:cNvSpPr/>
              <p:nvPr/>
            </p:nvSpPr>
            <p:spPr>
              <a:xfrm>
                <a:off x="6007100" y="38862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43F4360-D28F-D739-FA26-ADE10E93A209}"/>
                  </a:ext>
                </a:extLst>
              </p:cNvPr>
              <p:cNvSpPr/>
              <p:nvPr/>
            </p:nvSpPr>
            <p:spPr>
              <a:xfrm>
                <a:off x="6083300" y="36957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4C0482D-7615-F2F4-DFDF-BD951A77153B}"/>
                  </a:ext>
                </a:extLst>
              </p:cNvPr>
              <p:cNvSpPr/>
              <p:nvPr/>
            </p:nvSpPr>
            <p:spPr>
              <a:xfrm>
                <a:off x="61722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C7F7A3-5D0A-8E4D-8017-119505B04B1D}"/>
                  </a:ext>
                </a:extLst>
              </p:cNvPr>
              <p:cNvSpPr/>
              <p:nvPr/>
            </p:nvSpPr>
            <p:spPr>
              <a:xfrm>
                <a:off x="6159500" y="40386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9FB03BB-694E-7183-3F94-EA362A798A4A}"/>
                  </a:ext>
                </a:extLst>
              </p:cNvPr>
              <p:cNvSpPr/>
              <p:nvPr/>
            </p:nvSpPr>
            <p:spPr>
              <a:xfrm>
                <a:off x="6146800" y="42291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323672-229E-685D-5F06-134F99FD1479}"/>
                  </a:ext>
                </a:extLst>
              </p:cNvPr>
              <p:cNvSpPr/>
              <p:nvPr/>
            </p:nvSpPr>
            <p:spPr>
              <a:xfrm>
                <a:off x="5994400" y="43434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5DF364E-FA0E-7D33-DA94-7EB08DA48EC9}"/>
                  </a:ext>
                </a:extLst>
              </p:cNvPr>
              <p:cNvSpPr/>
              <p:nvPr/>
            </p:nvSpPr>
            <p:spPr>
              <a:xfrm>
                <a:off x="6316187" y="4241800"/>
                <a:ext cx="262575" cy="241300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1" name="Graphic 20" descr="Germ with solid fill">
              <a:extLst>
                <a:ext uri="{FF2B5EF4-FFF2-40B4-BE49-F238E27FC236}">
                  <a16:creationId xmlns:a16="http://schemas.microsoft.com/office/drawing/2014/main" id="{A5277913-35C1-5459-079A-C745F9B75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994123" y="5702570"/>
              <a:ext cx="845913" cy="79187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Graphic 22" descr="Germ with solid fill">
              <a:extLst>
                <a:ext uri="{FF2B5EF4-FFF2-40B4-BE49-F238E27FC236}">
                  <a16:creationId xmlns:a16="http://schemas.microsoft.com/office/drawing/2014/main" id="{38838EEF-FC09-404E-06E5-C30F5C3BE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42857" y="7037070"/>
              <a:ext cx="611477" cy="57241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Picture 33" descr="A picture containing text, logo, graphics, font&#10;&#10;Description automatically generated">
            <a:extLst>
              <a:ext uri="{FF2B5EF4-FFF2-40B4-BE49-F238E27FC236}">
                <a16:creationId xmlns:a16="http://schemas.microsoft.com/office/drawing/2014/main" id="{5C2DA765-0241-2D29-732A-644F15B80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54" y="6082299"/>
            <a:ext cx="3379594" cy="12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8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28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0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D8516B-9F57-D054-8049-6F64A47FB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9361" t="18730" r="8028" b="4618"/>
          <a:stretch/>
        </p:blipFill>
        <p:spPr>
          <a:xfrm>
            <a:off x="0" y="0"/>
            <a:ext cx="14039850" cy="7920038"/>
          </a:xfrm>
          <a:prstGeom prst="rect">
            <a:avLst/>
          </a:prstGeom>
        </p:spPr>
      </p:pic>
      <p:pic>
        <p:nvPicPr>
          <p:cNvPr id="3" name="Graphic 2" descr="Fruit bowl with solid fill">
            <a:extLst>
              <a:ext uri="{FF2B5EF4-FFF2-40B4-BE49-F238E27FC236}">
                <a16:creationId xmlns:a16="http://schemas.microsoft.com/office/drawing/2014/main" id="{927C082B-3F2B-E8F6-FC91-FF1B07D50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4798" y="995623"/>
            <a:ext cx="1252443" cy="12387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" name="Graphic 3" descr="Factory with solid fill">
            <a:extLst>
              <a:ext uri="{FF2B5EF4-FFF2-40B4-BE49-F238E27FC236}">
                <a16:creationId xmlns:a16="http://schemas.microsoft.com/office/drawing/2014/main" id="{7EA88DC7-5ABC-3667-0513-80D3CF03E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2413" y="2562804"/>
            <a:ext cx="1397215" cy="13972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Graphic 4" descr="Delivery with solid fill">
            <a:extLst>
              <a:ext uri="{FF2B5EF4-FFF2-40B4-BE49-F238E27FC236}">
                <a16:creationId xmlns:a16="http://schemas.microsoft.com/office/drawing/2014/main" id="{D90D1EFF-BEEC-F13F-9AAE-3F6D3298F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498729" y="4437542"/>
            <a:ext cx="1464579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Graphic 5" descr="Warehouse with solid fill">
            <a:extLst>
              <a:ext uri="{FF2B5EF4-FFF2-40B4-BE49-F238E27FC236}">
                <a16:creationId xmlns:a16="http://schemas.microsoft.com/office/drawing/2014/main" id="{ED7098AE-CA35-1026-6E51-8882545EE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502288" y="5718679"/>
            <a:ext cx="1461020" cy="146102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E374BF-E485-C5FC-5EDA-4CE3BF7B2A05}"/>
              </a:ext>
            </a:extLst>
          </p:cNvPr>
          <p:cNvGrpSpPr/>
          <p:nvPr/>
        </p:nvGrpSpPr>
        <p:grpSpPr>
          <a:xfrm>
            <a:off x="1669774" y="5718679"/>
            <a:ext cx="2276061" cy="1977520"/>
            <a:chOff x="4253481" y="275623"/>
            <a:chExt cx="3390368" cy="29852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EFEE23-5104-8E53-716F-636FF9229895}"/>
                </a:ext>
              </a:extLst>
            </p:cNvPr>
            <p:cNvGrpSpPr/>
            <p:nvPr/>
          </p:nvGrpSpPr>
          <p:grpSpPr>
            <a:xfrm>
              <a:off x="4253481" y="275623"/>
              <a:ext cx="3390368" cy="2985218"/>
              <a:chOff x="4253481" y="275623"/>
              <a:chExt cx="3390368" cy="298521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EA76D0E-1305-5D4C-98AE-1140F24BE395}"/>
                  </a:ext>
                </a:extLst>
              </p:cNvPr>
              <p:cNvGrpSpPr/>
              <p:nvPr/>
            </p:nvGrpSpPr>
            <p:grpSpPr>
              <a:xfrm>
                <a:off x="4758454" y="275623"/>
                <a:ext cx="2366887" cy="2287616"/>
                <a:chOff x="915487" y="3356168"/>
                <a:chExt cx="2043606" cy="202472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374CA3B-56A1-EA0C-E917-6CA8718905CC}"/>
                    </a:ext>
                  </a:extLst>
                </p:cNvPr>
                <p:cNvGrpSpPr/>
                <p:nvPr/>
              </p:nvGrpSpPr>
              <p:grpSpPr>
                <a:xfrm rot="2611969">
                  <a:off x="1554967" y="3356168"/>
                  <a:ext cx="1035226" cy="1021882"/>
                  <a:chOff x="5660487" y="2961395"/>
                  <a:chExt cx="1858859" cy="1781627"/>
                </a:xfrm>
              </p:grpSpPr>
              <p:pic>
                <p:nvPicPr>
                  <p:cNvPr id="18" name="Graphic 17" descr="Research with solid fill">
                    <a:extLst>
                      <a:ext uri="{FF2B5EF4-FFF2-40B4-BE49-F238E27FC236}">
                        <a16:creationId xmlns:a16="http://schemas.microsoft.com/office/drawing/2014/main" id="{F61F412B-1790-6374-4BB9-F6C6F33929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 rot="97706">
                    <a:off x="5660487" y="2961395"/>
                    <a:ext cx="1858859" cy="1781627"/>
                  </a:xfrm>
                  <a:prstGeom prst="rect">
                    <a:avLst/>
                  </a:prstGeom>
                </p:spPr>
              </p:pic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6DE82FC0-AF6D-26F3-7ABC-4667600ADBAB}"/>
                      </a:ext>
                    </a:extLst>
                  </p:cNvPr>
                  <p:cNvSpPr/>
                  <p:nvPr/>
                </p:nvSpPr>
                <p:spPr>
                  <a:xfrm>
                    <a:off x="5936772" y="3208887"/>
                    <a:ext cx="914676" cy="93736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100" dirty="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D15BA281-6E15-6F5A-9953-737A8673D0A0}"/>
                    </a:ext>
                  </a:extLst>
                </p:cNvPr>
                <p:cNvGrpSpPr/>
                <p:nvPr/>
              </p:nvGrpSpPr>
              <p:grpSpPr>
                <a:xfrm>
                  <a:off x="915487" y="4108112"/>
                  <a:ext cx="2043606" cy="1272780"/>
                  <a:chOff x="1475449" y="2676474"/>
                  <a:chExt cx="2425136" cy="1404959"/>
                </a:xfrm>
              </p:grpSpPr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73071573-53BD-4948-199F-E514ACE81C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644012" y="2824858"/>
                    <a:ext cx="734680" cy="1778467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5172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52B2E0F6-B1BA-9655-E50E-4D4F777E812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907483" y="2734999"/>
                    <a:ext cx="914400" cy="1778468"/>
                  </a:xfrm>
                  <a:prstGeom prst="roundRect">
                    <a:avLst>
                      <a:gd name="adj" fmla="val 28594"/>
                    </a:avLst>
                  </a:prstGeom>
                  <a:pattFill prst="dkDnDiag">
                    <a:fgClr>
                      <a:srgbClr val="008A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B9130AF5-3D79-DAA8-7E27-C5D23FFADB5E}"/>
                      </a:ext>
                    </a:extLst>
                  </p:cNvPr>
                  <p:cNvSpPr/>
                  <p:nvPr/>
                </p:nvSpPr>
                <p:spPr>
                  <a:xfrm>
                    <a:off x="2338663" y="2676474"/>
                    <a:ext cx="914399" cy="1404957"/>
                  </a:xfrm>
                  <a:prstGeom prst="roundRect">
                    <a:avLst>
                      <a:gd name="adj" fmla="val 28594"/>
                    </a:avLst>
                  </a:prstGeom>
                  <a:solidFill>
                    <a:srgbClr val="008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050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A54527A-F3D4-C45D-CE47-D8BCB0F3F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3421" y="2717643"/>
                    <a:ext cx="509752" cy="455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dirty="0">
                        <a:solidFill>
                          <a:schemeClr val="bg1"/>
                        </a:solidFill>
                        <a:latin typeface="Jumble" panose="02000503000000020004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BC902-7853-F1C8-6397-1BEA3E4ACB59}"/>
                  </a:ext>
                </a:extLst>
              </p:cNvPr>
              <p:cNvSpPr txBox="1"/>
              <p:nvPr/>
            </p:nvSpPr>
            <p:spPr>
              <a:xfrm>
                <a:off x="4253481" y="1862751"/>
                <a:ext cx="3390368" cy="1398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66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M</a:t>
                </a:r>
                <a:r>
                  <a:rPr lang="en-GB" sz="4800" dirty="0" err="1">
                    <a:solidFill>
                      <a:srgbClr val="1A4D71"/>
                    </a:solidFill>
                    <a:latin typeface="Jumble" panose="02000503000000020004" pitchFamily="2" charset="0"/>
                  </a:rPr>
                  <a:t>iRA</a:t>
                </a:r>
                <a:endParaRPr lang="en-GB" sz="4800" dirty="0">
                  <a:solidFill>
                    <a:srgbClr val="1A4D71"/>
                  </a:solidFill>
                  <a:latin typeface="Jumble" panose="02000503000000020004" pitchFamily="2" charset="0"/>
                </a:endParaRPr>
              </a:p>
            </p:txBody>
          </p:sp>
        </p:grpSp>
        <p:pic>
          <p:nvPicPr>
            <p:cNvPr id="9" name="Graphic 8" descr="Germ with solid fill">
              <a:extLst>
                <a:ext uri="{FF2B5EF4-FFF2-40B4-BE49-F238E27FC236}">
                  <a16:creationId xmlns:a16="http://schemas.microsoft.com/office/drawing/2014/main" id="{732445AE-F5B6-541F-0E75-D539E213C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19656" t="43554" r="34735" b="10133"/>
            <a:stretch/>
          </p:blipFill>
          <p:spPr>
            <a:xfrm rot="2611969">
              <a:off x="5829207" y="401122"/>
              <a:ext cx="538764" cy="567904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05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16339</TotalTime>
  <Words>3088</Words>
  <Application>Microsoft Office PowerPoint</Application>
  <PresentationFormat>Custom</PresentationFormat>
  <Paragraphs>1151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Abadi</vt:lpstr>
      <vt:lpstr>AngsanaUPC</vt:lpstr>
      <vt:lpstr>Arial</vt:lpstr>
      <vt:lpstr>Arial Nova</vt:lpstr>
      <vt:lpstr>Calibri</vt:lpstr>
      <vt:lpstr>Calibri Light</vt:lpstr>
      <vt:lpstr>Jumble</vt:lpstr>
      <vt:lpstr>Segoe UI Symbol</vt:lpstr>
      <vt:lpstr>Verdana</vt:lpstr>
      <vt:lpstr>Wingdings</vt:lpstr>
      <vt:lpstr>Office Theme</vt:lpstr>
      <vt:lpstr>Microbial Hazards  Risk Ranking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Yeak, Kah Yen</dc:creator>
  <cp:lastModifiedBy>Yeak, Kah Yen</cp:lastModifiedBy>
  <cp:revision>55</cp:revision>
  <dcterms:created xsi:type="dcterms:W3CDTF">2023-05-22T11:41:31Z</dcterms:created>
  <dcterms:modified xsi:type="dcterms:W3CDTF">2024-03-13T15:13:50Z</dcterms:modified>
</cp:coreProperties>
</file>